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318" r:id="rId2"/>
    <p:sldId id="323" r:id="rId3"/>
    <p:sldId id="321" r:id="rId4"/>
    <p:sldId id="322" r:id="rId5"/>
    <p:sldId id="320" r:id="rId6"/>
    <p:sldId id="325" r:id="rId7"/>
    <p:sldId id="324" r:id="rId8"/>
    <p:sldId id="326" r:id="rId9"/>
    <p:sldId id="329" r:id="rId10"/>
    <p:sldId id="337" r:id="rId11"/>
    <p:sldId id="333" r:id="rId12"/>
    <p:sldId id="328" r:id="rId13"/>
    <p:sldId id="330" r:id="rId14"/>
    <p:sldId id="334" r:id="rId15"/>
    <p:sldId id="335" r:id="rId16"/>
    <p:sldId id="336" r:id="rId17"/>
    <p:sldId id="332" r:id="rId18"/>
    <p:sldId id="331" r:id="rId19"/>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8288381-B157-4F8C-9760-59A8ACC819E3}" v="28" dt="2024-07-19T22:43:30.381"/>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92" autoAdjust="0"/>
  </p:normalViewPr>
  <p:slideViewPr>
    <p:cSldViewPr snapToGrid="0">
      <p:cViewPr varScale="1">
        <p:scale>
          <a:sx n="60" d="100"/>
          <a:sy n="60" d="100"/>
        </p:scale>
        <p:origin x="908"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jorie Nakama" userId="d0cdc8e4-8701-4be3-ae69-8678fc892eaa" providerId="ADAL" clId="{C8288381-B157-4F8C-9760-59A8ACC819E3}"/>
    <pc:docChg chg="undo redo custSel addSld delSld modSld sldOrd">
      <pc:chgData name="Marjorie Nakama" userId="d0cdc8e4-8701-4be3-ae69-8678fc892eaa" providerId="ADAL" clId="{C8288381-B157-4F8C-9760-59A8ACC819E3}" dt="2024-07-19T22:44:37.402" v="1990" actId="1076"/>
      <pc:docMkLst>
        <pc:docMk/>
      </pc:docMkLst>
      <pc:sldChg chg="del">
        <pc:chgData name="Marjorie Nakama" userId="d0cdc8e4-8701-4be3-ae69-8678fc892eaa" providerId="ADAL" clId="{C8288381-B157-4F8C-9760-59A8ACC819E3}" dt="2024-07-19T22:04:53.385" v="29" actId="47"/>
        <pc:sldMkLst>
          <pc:docMk/>
          <pc:sldMk cId="1026950090" sldId="327"/>
        </pc:sldMkLst>
      </pc:sldChg>
      <pc:sldChg chg="modSp mod ord">
        <pc:chgData name="Marjorie Nakama" userId="d0cdc8e4-8701-4be3-ae69-8678fc892eaa" providerId="ADAL" clId="{C8288381-B157-4F8C-9760-59A8ACC819E3}" dt="2024-07-19T22:36:26.204" v="1405" actId="14100"/>
        <pc:sldMkLst>
          <pc:docMk/>
          <pc:sldMk cId="723427069" sldId="329"/>
        </pc:sldMkLst>
        <pc:spChg chg="mod">
          <ac:chgData name="Marjorie Nakama" userId="d0cdc8e4-8701-4be3-ae69-8678fc892eaa" providerId="ADAL" clId="{C8288381-B157-4F8C-9760-59A8ACC819E3}" dt="2024-07-19T22:31:21.759" v="918" actId="20577"/>
          <ac:spMkLst>
            <pc:docMk/>
            <pc:sldMk cId="723427069" sldId="329"/>
            <ac:spMk id="2" creationId="{77959A92-11F4-8EC4-129B-838F3FADC0D0}"/>
          </ac:spMkLst>
        </pc:spChg>
        <pc:spChg chg="mod">
          <ac:chgData name="Marjorie Nakama" userId="d0cdc8e4-8701-4be3-ae69-8678fc892eaa" providerId="ADAL" clId="{C8288381-B157-4F8C-9760-59A8ACC819E3}" dt="2024-07-19T22:33:33.029" v="1011" actId="1076"/>
          <ac:spMkLst>
            <pc:docMk/>
            <pc:sldMk cId="723427069" sldId="329"/>
            <ac:spMk id="4" creationId="{F4C9256E-723E-F8F5-E1A9-F25EAD041D6C}"/>
          </ac:spMkLst>
        </pc:spChg>
        <pc:spChg chg="mod">
          <ac:chgData name="Marjorie Nakama" userId="d0cdc8e4-8701-4be3-ae69-8678fc892eaa" providerId="ADAL" clId="{C8288381-B157-4F8C-9760-59A8ACC819E3}" dt="2024-07-19T22:32:41.978" v="953" actId="14100"/>
          <ac:spMkLst>
            <pc:docMk/>
            <pc:sldMk cId="723427069" sldId="329"/>
            <ac:spMk id="5" creationId="{661497B0-5E8C-DDC0-8357-A274D6020FE4}"/>
          </ac:spMkLst>
        </pc:spChg>
        <pc:spChg chg="mod">
          <ac:chgData name="Marjorie Nakama" userId="d0cdc8e4-8701-4be3-ae69-8678fc892eaa" providerId="ADAL" clId="{C8288381-B157-4F8C-9760-59A8ACC819E3}" dt="2024-07-19T22:36:26.204" v="1405" actId="14100"/>
          <ac:spMkLst>
            <pc:docMk/>
            <pc:sldMk cId="723427069" sldId="329"/>
            <ac:spMk id="6" creationId="{1379B407-70A5-FAEF-8012-EA6F16F8C335}"/>
          </ac:spMkLst>
        </pc:spChg>
        <pc:spChg chg="mod">
          <ac:chgData name="Marjorie Nakama" userId="d0cdc8e4-8701-4be3-ae69-8678fc892eaa" providerId="ADAL" clId="{C8288381-B157-4F8C-9760-59A8ACC819E3}" dt="2024-07-19T22:31:42.568" v="931" actId="20577"/>
          <ac:spMkLst>
            <pc:docMk/>
            <pc:sldMk cId="723427069" sldId="329"/>
            <ac:spMk id="13" creationId="{803FD595-6840-E6BA-04DF-4DB7B67D5EC6}"/>
          </ac:spMkLst>
        </pc:spChg>
      </pc:sldChg>
      <pc:sldChg chg="addSp modSp mod">
        <pc:chgData name="Marjorie Nakama" userId="d0cdc8e4-8701-4be3-ae69-8678fc892eaa" providerId="ADAL" clId="{C8288381-B157-4F8C-9760-59A8ACC819E3}" dt="2024-07-19T22:44:37.402" v="1990" actId="1076"/>
        <pc:sldMkLst>
          <pc:docMk/>
          <pc:sldMk cId="407787143" sldId="331"/>
        </pc:sldMkLst>
        <pc:spChg chg="add mod">
          <ac:chgData name="Marjorie Nakama" userId="d0cdc8e4-8701-4be3-ae69-8678fc892eaa" providerId="ADAL" clId="{C8288381-B157-4F8C-9760-59A8ACC819E3}" dt="2024-07-19T22:41:37.590" v="1829" actId="1035"/>
          <ac:spMkLst>
            <pc:docMk/>
            <pc:sldMk cId="407787143" sldId="331"/>
            <ac:spMk id="3" creationId="{F3DD7EFB-9B00-0086-6B33-8DFB8431A303}"/>
          </ac:spMkLst>
        </pc:spChg>
        <pc:spChg chg="add mod">
          <ac:chgData name="Marjorie Nakama" userId="d0cdc8e4-8701-4be3-ae69-8678fc892eaa" providerId="ADAL" clId="{C8288381-B157-4F8C-9760-59A8ACC819E3}" dt="2024-07-19T22:43:20.509" v="1831" actId="14100"/>
          <ac:spMkLst>
            <pc:docMk/>
            <pc:sldMk cId="407787143" sldId="331"/>
            <ac:spMk id="4" creationId="{E2E30433-89BB-EEA7-FF43-C214EE797D7B}"/>
          </ac:spMkLst>
        </pc:spChg>
        <pc:spChg chg="add mod">
          <ac:chgData name="Marjorie Nakama" userId="d0cdc8e4-8701-4be3-ae69-8678fc892eaa" providerId="ADAL" clId="{C8288381-B157-4F8C-9760-59A8ACC819E3}" dt="2024-07-19T22:44:37.402" v="1990" actId="1076"/>
          <ac:spMkLst>
            <pc:docMk/>
            <pc:sldMk cId="407787143" sldId="331"/>
            <ac:spMk id="5" creationId="{08A40EDF-66A3-5732-252A-9E8A3E888FE5}"/>
          </ac:spMkLst>
        </pc:spChg>
      </pc:sldChg>
      <pc:sldChg chg="addSp modSp add mod ord">
        <pc:chgData name="Marjorie Nakama" userId="d0cdc8e4-8701-4be3-ae69-8678fc892eaa" providerId="ADAL" clId="{C8288381-B157-4F8C-9760-59A8ACC819E3}" dt="2024-07-19T22:14:00.102" v="320" actId="1035"/>
        <pc:sldMkLst>
          <pc:docMk/>
          <pc:sldMk cId="3292902484" sldId="333"/>
        </pc:sldMkLst>
        <pc:spChg chg="mod">
          <ac:chgData name="Marjorie Nakama" userId="d0cdc8e4-8701-4be3-ae69-8678fc892eaa" providerId="ADAL" clId="{C8288381-B157-4F8C-9760-59A8ACC819E3}" dt="2024-07-19T22:05:26.505" v="83" actId="1076"/>
          <ac:spMkLst>
            <pc:docMk/>
            <pc:sldMk cId="3292902484" sldId="333"/>
            <ac:spMk id="2" creationId="{77959A92-11F4-8EC4-129B-838F3FADC0D0}"/>
          </ac:spMkLst>
        </pc:spChg>
        <pc:spChg chg="mod">
          <ac:chgData name="Marjorie Nakama" userId="d0cdc8e4-8701-4be3-ae69-8678fc892eaa" providerId="ADAL" clId="{C8288381-B157-4F8C-9760-59A8ACC819E3}" dt="2024-07-19T22:13:53.687" v="302" actId="1076"/>
          <ac:spMkLst>
            <pc:docMk/>
            <pc:sldMk cId="3292902484" sldId="333"/>
            <ac:spMk id="3" creationId="{43E8022E-EF01-C875-CA18-40F572825561}"/>
          </ac:spMkLst>
        </pc:spChg>
        <pc:spChg chg="add mod">
          <ac:chgData name="Marjorie Nakama" userId="d0cdc8e4-8701-4be3-ae69-8678fc892eaa" providerId="ADAL" clId="{C8288381-B157-4F8C-9760-59A8ACC819E3}" dt="2024-07-19T22:14:00.102" v="320" actId="1035"/>
          <ac:spMkLst>
            <pc:docMk/>
            <pc:sldMk cId="3292902484" sldId="333"/>
            <ac:spMk id="5" creationId="{F064FD8B-4666-1F53-B2F5-9CD9717F8858}"/>
          </ac:spMkLst>
        </pc:spChg>
        <pc:spChg chg="mod">
          <ac:chgData name="Marjorie Nakama" userId="d0cdc8e4-8701-4be3-ae69-8678fc892eaa" providerId="ADAL" clId="{C8288381-B157-4F8C-9760-59A8ACC819E3}" dt="2024-07-19T22:13:43.113" v="300" actId="1035"/>
          <ac:spMkLst>
            <pc:docMk/>
            <pc:sldMk cId="3292902484" sldId="333"/>
            <ac:spMk id="35" creationId="{BE56506F-7020-8759-6E40-7AE33834572C}"/>
          </ac:spMkLst>
        </pc:spChg>
        <pc:spChg chg="mod">
          <ac:chgData name="Marjorie Nakama" userId="d0cdc8e4-8701-4be3-ae69-8678fc892eaa" providerId="ADAL" clId="{C8288381-B157-4F8C-9760-59A8ACC819E3}" dt="2024-07-19T22:13:43.113" v="300" actId="1035"/>
          <ac:spMkLst>
            <pc:docMk/>
            <pc:sldMk cId="3292902484" sldId="333"/>
            <ac:spMk id="37" creationId="{D0F1A450-D914-9A50-A1E1-C8F883DB6053}"/>
          </ac:spMkLst>
        </pc:spChg>
        <pc:spChg chg="mod">
          <ac:chgData name="Marjorie Nakama" userId="d0cdc8e4-8701-4be3-ae69-8678fc892eaa" providerId="ADAL" clId="{C8288381-B157-4F8C-9760-59A8ACC819E3}" dt="2024-07-19T22:13:43.113" v="300" actId="1035"/>
          <ac:spMkLst>
            <pc:docMk/>
            <pc:sldMk cId="3292902484" sldId="333"/>
            <ac:spMk id="40" creationId="{3665D726-8C37-E117-1674-1EAD31720CEC}"/>
          </ac:spMkLst>
        </pc:spChg>
        <pc:grpChg chg="mod">
          <ac:chgData name="Marjorie Nakama" userId="d0cdc8e4-8701-4be3-ae69-8678fc892eaa" providerId="ADAL" clId="{C8288381-B157-4F8C-9760-59A8ACC819E3}" dt="2024-07-19T22:13:43.113" v="300" actId="1035"/>
          <ac:grpSpMkLst>
            <pc:docMk/>
            <pc:sldMk cId="3292902484" sldId="333"/>
            <ac:grpSpMk id="6" creationId="{08A5CB46-FD80-22F6-6BF5-7F620F042F67}"/>
          </ac:grpSpMkLst>
        </pc:grpChg>
        <pc:cxnChg chg="mod">
          <ac:chgData name="Marjorie Nakama" userId="d0cdc8e4-8701-4be3-ae69-8678fc892eaa" providerId="ADAL" clId="{C8288381-B157-4F8C-9760-59A8ACC819E3}" dt="2024-07-19T22:13:43.113" v="300" actId="1035"/>
          <ac:cxnSpMkLst>
            <pc:docMk/>
            <pc:sldMk cId="3292902484" sldId="333"/>
            <ac:cxnSpMk id="36" creationId="{744487FF-7525-F88E-16D7-0203CF18FBA5}"/>
          </ac:cxnSpMkLst>
        </pc:cxnChg>
        <pc:cxnChg chg="mod">
          <ac:chgData name="Marjorie Nakama" userId="d0cdc8e4-8701-4be3-ae69-8678fc892eaa" providerId="ADAL" clId="{C8288381-B157-4F8C-9760-59A8ACC819E3}" dt="2024-07-19T22:13:43.113" v="300" actId="1035"/>
          <ac:cxnSpMkLst>
            <pc:docMk/>
            <pc:sldMk cId="3292902484" sldId="333"/>
            <ac:cxnSpMk id="38" creationId="{2370A6F6-25D0-D3A6-9919-ECCB1C1B58E3}"/>
          </ac:cxnSpMkLst>
        </pc:cxnChg>
        <pc:cxnChg chg="mod">
          <ac:chgData name="Marjorie Nakama" userId="d0cdc8e4-8701-4be3-ae69-8678fc892eaa" providerId="ADAL" clId="{C8288381-B157-4F8C-9760-59A8ACC819E3}" dt="2024-07-19T22:13:43.113" v="300" actId="1035"/>
          <ac:cxnSpMkLst>
            <pc:docMk/>
            <pc:sldMk cId="3292902484" sldId="333"/>
            <ac:cxnSpMk id="39" creationId="{1CEC3D62-9A44-2248-56A9-610416393D31}"/>
          </ac:cxnSpMkLst>
        </pc:cxnChg>
      </pc:sldChg>
      <pc:sldChg chg="addSp delSp modSp add mod">
        <pc:chgData name="Marjorie Nakama" userId="d0cdc8e4-8701-4be3-ae69-8678fc892eaa" providerId="ADAL" clId="{C8288381-B157-4F8C-9760-59A8ACC819E3}" dt="2024-07-19T22:20:56.811" v="430" actId="1076"/>
        <pc:sldMkLst>
          <pc:docMk/>
          <pc:sldMk cId="280873176" sldId="334"/>
        </pc:sldMkLst>
        <pc:spChg chg="mod">
          <ac:chgData name="Marjorie Nakama" userId="d0cdc8e4-8701-4be3-ae69-8678fc892eaa" providerId="ADAL" clId="{C8288381-B157-4F8C-9760-59A8ACC819E3}" dt="2024-07-19T22:10:20.021" v="197" actId="20577"/>
          <ac:spMkLst>
            <pc:docMk/>
            <pc:sldMk cId="280873176" sldId="334"/>
            <ac:spMk id="2" creationId="{77959A92-11F4-8EC4-129B-838F3FADC0D0}"/>
          </ac:spMkLst>
        </pc:spChg>
        <pc:spChg chg="mod">
          <ac:chgData name="Marjorie Nakama" userId="d0cdc8e4-8701-4be3-ae69-8678fc892eaa" providerId="ADAL" clId="{C8288381-B157-4F8C-9760-59A8ACC819E3}" dt="2024-07-19T22:20:41.538" v="413" actId="1076"/>
          <ac:spMkLst>
            <pc:docMk/>
            <pc:sldMk cId="280873176" sldId="334"/>
            <ac:spMk id="3" creationId="{43E8022E-EF01-C875-CA18-40F572825561}"/>
          </ac:spMkLst>
        </pc:spChg>
        <pc:spChg chg="mod">
          <ac:chgData name="Marjorie Nakama" userId="d0cdc8e4-8701-4be3-ae69-8678fc892eaa" providerId="ADAL" clId="{C8288381-B157-4F8C-9760-59A8ACC819E3}" dt="2024-07-19T22:20:47.620" v="428" actId="1036"/>
          <ac:spMkLst>
            <pc:docMk/>
            <pc:sldMk cId="280873176" sldId="334"/>
            <ac:spMk id="5" creationId="{F064FD8B-4666-1F53-B2F5-9CD9717F8858}"/>
          </ac:spMkLst>
        </pc:spChg>
        <pc:spChg chg="mod">
          <ac:chgData name="Marjorie Nakama" userId="d0cdc8e4-8701-4be3-ae69-8678fc892eaa" providerId="ADAL" clId="{C8288381-B157-4F8C-9760-59A8ACC819E3}" dt="2024-07-19T22:14:58.574" v="321"/>
          <ac:spMkLst>
            <pc:docMk/>
            <pc:sldMk cId="280873176" sldId="334"/>
            <ac:spMk id="13" creationId="{1BA717F0-D911-2A7D-8E44-61D75B1B06DE}"/>
          </ac:spMkLst>
        </pc:spChg>
        <pc:spChg chg="mod">
          <ac:chgData name="Marjorie Nakama" userId="d0cdc8e4-8701-4be3-ae69-8678fc892eaa" providerId="ADAL" clId="{C8288381-B157-4F8C-9760-59A8ACC819E3}" dt="2024-07-19T22:14:58.574" v="321"/>
          <ac:spMkLst>
            <pc:docMk/>
            <pc:sldMk cId="280873176" sldId="334"/>
            <ac:spMk id="14" creationId="{56424C13-842F-95C4-D72E-AE4D7A594D6E}"/>
          </ac:spMkLst>
        </pc:spChg>
        <pc:spChg chg="mod">
          <ac:chgData name="Marjorie Nakama" userId="d0cdc8e4-8701-4be3-ae69-8678fc892eaa" providerId="ADAL" clId="{C8288381-B157-4F8C-9760-59A8ACC819E3}" dt="2024-07-19T22:14:58.574" v="321"/>
          <ac:spMkLst>
            <pc:docMk/>
            <pc:sldMk cId="280873176" sldId="334"/>
            <ac:spMk id="16" creationId="{6BFD17D3-33B8-72AE-11DA-7891F61C4B82}"/>
          </ac:spMkLst>
        </pc:spChg>
        <pc:spChg chg="del">
          <ac:chgData name="Marjorie Nakama" userId="d0cdc8e4-8701-4be3-ae69-8678fc892eaa" providerId="ADAL" clId="{C8288381-B157-4F8C-9760-59A8ACC819E3}" dt="2024-07-19T22:10:35.916" v="199" actId="478"/>
          <ac:spMkLst>
            <pc:docMk/>
            <pc:sldMk cId="280873176" sldId="334"/>
            <ac:spMk id="35" creationId="{BE56506F-7020-8759-6E40-7AE33834572C}"/>
          </ac:spMkLst>
        </pc:spChg>
        <pc:spChg chg="del">
          <ac:chgData name="Marjorie Nakama" userId="d0cdc8e4-8701-4be3-ae69-8678fc892eaa" providerId="ADAL" clId="{C8288381-B157-4F8C-9760-59A8ACC819E3}" dt="2024-07-19T22:10:35.916" v="199" actId="478"/>
          <ac:spMkLst>
            <pc:docMk/>
            <pc:sldMk cId="280873176" sldId="334"/>
            <ac:spMk id="37" creationId="{D0F1A450-D914-9A50-A1E1-C8F883DB6053}"/>
          </ac:spMkLst>
        </pc:spChg>
        <pc:spChg chg="del">
          <ac:chgData name="Marjorie Nakama" userId="d0cdc8e4-8701-4be3-ae69-8678fc892eaa" providerId="ADAL" clId="{C8288381-B157-4F8C-9760-59A8ACC819E3}" dt="2024-07-19T22:10:35.916" v="199" actId="478"/>
          <ac:spMkLst>
            <pc:docMk/>
            <pc:sldMk cId="280873176" sldId="334"/>
            <ac:spMk id="40" creationId="{3665D726-8C37-E117-1674-1EAD31720CEC}"/>
          </ac:spMkLst>
        </pc:spChg>
        <pc:spChg chg="mod">
          <ac:chgData name="Marjorie Nakama" userId="d0cdc8e4-8701-4be3-ae69-8678fc892eaa" providerId="ADAL" clId="{C8288381-B157-4F8C-9760-59A8ACC819E3}" dt="2024-07-19T22:14:58.574" v="321"/>
          <ac:spMkLst>
            <pc:docMk/>
            <pc:sldMk cId="280873176" sldId="334"/>
            <ac:spMk id="41" creationId="{71C30B53-AAC4-5608-EE27-2FE6E2C85441}"/>
          </ac:spMkLst>
        </pc:spChg>
        <pc:spChg chg="mod">
          <ac:chgData name="Marjorie Nakama" userId="d0cdc8e4-8701-4be3-ae69-8678fc892eaa" providerId="ADAL" clId="{C8288381-B157-4F8C-9760-59A8ACC819E3}" dt="2024-07-19T22:14:58.574" v="321"/>
          <ac:spMkLst>
            <pc:docMk/>
            <pc:sldMk cId="280873176" sldId="334"/>
            <ac:spMk id="42" creationId="{8DD043A5-BF4D-3E24-2AD3-F959B2FA4E86}"/>
          </ac:spMkLst>
        </pc:spChg>
        <pc:spChg chg="mod">
          <ac:chgData name="Marjorie Nakama" userId="d0cdc8e4-8701-4be3-ae69-8678fc892eaa" providerId="ADAL" clId="{C8288381-B157-4F8C-9760-59A8ACC819E3}" dt="2024-07-19T22:14:58.574" v="321"/>
          <ac:spMkLst>
            <pc:docMk/>
            <pc:sldMk cId="280873176" sldId="334"/>
            <ac:spMk id="43" creationId="{2EF497EE-27A6-785D-77E3-17947621622A}"/>
          </ac:spMkLst>
        </pc:spChg>
        <pc:spChg chg="mod">
          <ac:chgData name="Marjorie Nakama" userId="d0cdc8e4-8701-4be3-ae69-8678fc892eaa" providerId="ADAL" clId="{C8288381-B157-4F8C-9760-59A8ACC819E3}" dt="2024-07-19T22:14:58.574" v="321"/>
          <ac:spMkLst>
            <pc:docMk/>
            <pc:sldMk cId="280873176" sldId="334"/>
            <ac:spMk id="44" creationId="{912EC9F9-0B67-EB73-111D-3CD61B96F22E}"/>
          </ac:spMkLst>
        </pc:spChg>
        <pc:spChg chg="mod">
          <ac:chgData name="Marjorie Nakama" userId="d0cdc8e4-8701-4be3-ae69-8678fc892eaa" providerId="ADAL" clId="{C8288381-B157-4F8C-9760-59A8ACC819E3}" dt="2024-07-19T22:14:58.574" v="321"/>
          <ac:spMkLst>
            <pc:docMk/>
            <pc:sldMk cId="280873176" sldId="334"/>
            <ac:spMk id="45" creationId="{AF9A75FE-28F9-3CEA-D6F3-D68A8566BE84}"/>
          </ac:spMkLst>
        </pc:spChg>
        <pc:spChg chg="mod">
          <ac:chgData name="Marjorie Nakama" userId="d0cdc8e4-8701-4be3-ae69-8678fc892eaa" providerId="ADAL" clId="{C8288381-B157-4F8C-9760-59A8ACC819E3}" dt="2024-07-19T22:14:58.574" v="321"/>
          <ac:spMkLst>
            <pc:docMk/>
            <pc:sldMk cId="280873176" sldId="334"/>
            <ac:spMk id="46" creationId="{0864CE57-5FBE-60FC-6940-237073317F88}"/>
          </ac:spMkLst>
        </pc:spChg>
        <pc:spChg chg="mod">
          <ac:chgData name="Marjorie Nakama" userId="d0cdc8e4-8701-4be3-ae69-8678fc892eaa" providerId="ADAL" clId="{C8288381-B157-4F8C-9760-59A8ACC819E3}" dt="2024-07-19T22:14:58.574" v="321"/>
          <ac:spMkLst>
            <pc:docMk/>
            <pc:sldMk cId="280873176" sldId="334"/>
            <ac:spMk id="47" creationId="{A654FD48-6D54-FD41-9A58-ED1C000A5709}"/>
          </ac:spMkLst>
        </pc:spChg>
        <pc:spChg chg="mod">
          <ac:chgData name="Marjorie Nakama" userId="d0cdc8e4-8701-4be3-ae69-8678fc892eaa" providerId="ADAL" clId="{C8288381-B157-4F8C-9760-59A8ACC819E3}" dt="2024-07-19T22:14:58.574" v="321"/>
          <ac:spMkLst>
            <pc:docMk/>
            <pc:sldMk cId="280873176" sldId="334"/>
            <ac:spMk id="48" creationId="{F9603B34-37C3-BEE3-4D62-D96C9336FC2A}"/>
          </ac:spMkLst>
        </pc:spChg>
        <pc:spChg chg="mod">
          <ac:chgData name="Marjorie Nakama" userId="d0cdc8e4-8701-4be3-ae69-8678fc892eaa" providerId="ADAL" clId="{C8288381-B157-4F8C-9760-59A8ACC819E3}" dt="2024-07-19T22:14:58.574" v="321"/>
          <ac:spMkLst>
            <pc:docMk/>
            <pc:sldMk cId="280873176" sldId="334"/>
            <ac:spMk id="49" creationId="{D162CA81-A02D-2E01-3C84-A35C0B36E69C}"/>
          </ac:spMkLst>
        </pc:spChg>
        <pc:spChg chg="mod">
          <ac:chgData name="Marjorie Nakama" userId="d0cdc8e4-8701-4be3-ae69-8678fc892eaa" providerId="ADAL" clId="{C8288381-B157-4F8C-9760-59A8ACC819E3}" dt="2024-07-19T22:14:58.574" v="321"/>
          <ac:spMkLst>
            <pc:docMk/>
            <pc:sldMk cId="280873176" sldId="334"/>
            <ac:spMk id="50" creationId="{4774FCD6-318D-D00C-08CA-BE81A3F6E2F1}"/>
          </ac:spMkLst>
        </pc:spChg>
        <pc:spChg chg="mod">
          <ac:chgData name="Marjorie Nakama" userId="d0cdc8e4-8701-4be3-ae69-8678fc892eaa" providerId="ADAL" clId="{C8288381-B157-4F8C-9760-59A8ACC819E3}" dt="2024-07-19T22:14:58.574" v="321"/>
          <ac:spMkLst>
            <pc:docMk/>
            <pc:sldMk cId="280873176" sldId="334"/>
            <ac:spMk id="51" creationId="{F348139A-416A-6BDD-2C2D-0E13E0833904}"/>
          </ac:spMkLst>
        </pc:spChg>
        <pc:spChg chg="mod">
          <ac:chgData name="Marjorie Nakama" userId="d0cdc8e4-8701-4be3-ae69-8678fc892eaa" providerId="ADAL" clId="{C8288381-B157-4F8C-9760-59A8ACC819E3}" dt="2024-07-19T22:14:58.574" v="321"/>
          <ac:spMkLst>
            <pc:docMk/>
            <pc:sldMk cId="280873176" sldId="334"/>
            <ac:spMk id="52" creationId="{3A671903-8AE3-FBAC-899E-5CFB49713292}"/>
          </ac:spMkLst>
        </pc:spChg>
        <pc:spChg chg="mod">
          <ac:chgData name="Marjorie Nakama" userId="d0cdc8e4-8701-4be3-ae69-8678fc892eaa" providerId="ADAL" clId="{C8288381-B157-4F8C-9760-59A8ACC819E3}" dt="2024-07-19T22:14:58.574" v="321"/>
          <ac:spMkLst>
            <pc:docMk/>
            <pc:sldMk cId="280873176" sldId="334"/>
            <ac:spMk id="53" creationId="{C15F30F5-3CA7-AFF0-AEE5-A6CD577429BD}"/>
          </ac:spMkLst>
        </pc:spChg>
        <pc:spChg chg="mod">
          <ac:chgData name="Marjorie Nakama" userId="d0cdc8e4-8701-4be3-ae69-8678fc892eaa" providerId="ADAL" clId="{C8288381-B157-4F8C-9760-59A8ACC819E3}" dt="2024-07-19T22:14:58.574" v="321"/>
          <ac:spMkLst>
            <pc:docMk/>
            <pc:sldMk cId="280873176" sldId="334"/>
            <ac:spMk id="54" creationId="{1A62B781-8CD0-6FDB-8614-E9C7BAA3C983}"/>
          </ac:spMkLst>
        </pc:spChg>
        <pc:spChg chg="mod">
          <ac:chgData name="Marjorie Nakama" userId="d0cdc8e4-8701-4be3-ae69-8678fc892eaa" providerId="ADAL" clId="{C8288381-B157-4F8C-9760-59A8ACC819E3}" dt="2024-07-19T22:14:58.574" v="321"/>
          <ac:spMkLst>
            <pc:docMk/>
            <pc:sldMk cId="280873176" sldId="334"/>
            <ac:spMk id="55" creationId="{03394625-28E4-B72F-70EA-DFBA6421581B}"/>
          </ac:spMkLst>
        </pc:spChg>
        <pc:spChg chg="mod">
          <ac:chgData name="Marjorie Nakama" userId="d0cdc8e4-8701-4be3-ae69-8678fc892eaa" providerId="ADAL" clId="{C8288381-B157-4F8C-9760-59A8ACC819E3}" dt="2024-07-19T22:14:58.574" v="321"/>
          <ac:spMkLst>
            <pc:docMk/>
            <pc:sldMk cId="280873176" sldId="334"/>
            <ac:spMk id="56" creationId="{4D05BFB9-17CA-7563-DDA1-613A95287070}"/>
          </ac:spMkLst>
        </pc:spChg>
        <pc:spChg chg="mod">
          <ac:chgData name="Marjorie Nakama" userId="d0cdc8e4-8701-4be3-ae69-8678fc892eaa" providerId="ADAL" clId="{C8288381-B157-4F8C-9760-59A8ACC819E3}" dt="2024-07-19T22:14:58.574" v="321"/>
          <ac:spMkLst>
            <pc:docMk/>
            <pc:sldMk cId="280873176" sldId="334"/>
            <ac:spMk id="57" creationId="{892C1000-63F2-DF07-101B-05B1D6BE773D}"/>
          </ac:spMkLst>
        </pc:spChg>
        <pc:spChg chg="mod">
          <ac:chgData name="Marjorie Nakama" userId="d0cdc8e4-8701-4be3-ae69-8678fc892eaa" providerId="ADAL" clId="{C8288381-B157-4F8C-9760-59A8ACC819E3}" dt="2024-07-19T22:14:58.574" v="321"/>
          <ac:spMkLst>
            <pc:docMk/>
            <pc:sldMk cId="280873176" sldId="334"/>
            <ac:spMk id="58" creationId="{5BBB0A57-C16F-9045-67C5-A15B46955E5E}"/>
          </ac:spMkLst>
        </pc:spChg>
        <pc:spChg chg="mod">
          <ac:chgData name="Marjorie Nakama" userId="d0cdc8e4-8701-4be3-ae69-8678fc892eaa" providerId="ADAL" clId="{C8288381-B157-4F8C-9760-59A8ACC819E3}" dt="2024-07-19T22:14:58.574" v="321"/>
          <ac:spMkLst>
            <pc:docMk/>
            <pc:sldMk cId="280873176" sldId="334"/>
            <ac:spMk id="59" creationId="{CC9E4447-4E1E-D317-E33B-C5BA70F7760A}"/>
          </ac:spMkLst>
        </pc:spChg>
        <pc:spChg chg="mod">
          <ac:chgData name="Marjorie Nakama" userId="d0cdc8e4-8701-4be3-ae69-8678fc892eaa" providerId="ADAL" clId="{C8288381-B157-4F8C-9760-59A8ACC819E3}" dt="2024-07-19T22:14:58.574" v="321"/>
          <ac:spMkLst>
            <pc:docMk/>
            <pc:sldMk cId="280873176" sldId="334"/>
            <ac:spMk id="60" creationId="{E2AD52C6-A77B-E118-5EF1-4B98ABBF0909}"/>
          </ac:spMkLst>
        </pc:spChg>
        <pc:spChg chg="mod">
          <ac:chgData name="Marjorie Nakama" userId="d0cdc8e4-8701-4be3-ae69-8678fc892eaa" providerId="ADAL" clId="{C8288381-B157-4F8C-9760-59A8ACC819E3}" dt="2024-07-19T22:14:58.574" v="321"/>
          <ac:spMkLst>
            <pc:docMk/>
            <pc:sldMk cId="280873176" sldId="334"/>
            <ac:spMk id="61" creationId="{76FC04E2-0773-F486-D7F6-624E40D31E93}"/>
          </ac:spMkLst>
        </pc:spChg>
        <pc:spChg chg="mod">
          <ac:chgData name="Marjorie Nakama" userId="d0cdc8e4-8701-4be3-ae69-8678fc892eaa" providerId="ADAL" clId="{C8288381-B157-4F8C-9760-59A8ACC819E3}" dt="2024-07-19T22:14:58.574" v="321"/>
          <ac:spMkLst>
            <pc:docMk/>
            <pc:sldMk cId="280873176" sldId="334"/>
            <ac:spMk id="62" creationId="{50375FAC-4D3B-DD18-8D35-79F012CCACE0}"/>
          </ac:spMkLst>
        </pc:spChg>
        <pc:spChg chg="add mod ord">
          <ac:chgData name="Marjorie Nakama" userId="d0cdc8e4-8701-4be3-ae69-8678fc892eaa" providerId="ADAL" clId="{C8288381-B157-4F8C-9760-59A8ACC819E3}" dt="2024-07-19T22:19:50.602" v="388" actId="1036"/>
          <ac:spMkLst>
            <pc:docMk/>
            <pc:sldMk cId="280873176" sldId="334"/>
            <ac:spMk id="63" creationId="{261CAEE2-2118-0FFE-ACF7-A6F8F768BC6A}"/>
          </ac:spMkLst>
        </pc:spChg>
        <pc:spChg chg="add mod ord">
          <ac:chgData name="Marjorie Nakama" userId="d0cdc8e4-8701-4be3-ae69-8678fc892eaa" providerId="ADAL" clId="{C8288381-B157-4F8C-9760-59A8ACC819E3}" dt="2024-07-19T22:20:24.566" v="410" actId="166"/>
          <ac:spMkLst>
            <pc:docMk/>
            <pc:sldMk cId="280873176" sldId="334"/>
            <ac:spMk id="65" creationId="{EA2EA03B-0B58-82B1-A6AF-C38825581AC8}"/>
          </ac:spMkLst>
        </pc:spChg>
        <pc:spChg chg="add mod ord">
          <ac:chgData name="Marjorie Nakama" userId="d0cdc8e4-8701-4be3-ae69-8678fc892eaa" providerId="ADAL" clId="{C8288381-B157-4F8C-9760-59A8ACC819E3}" dt="2024-07-19T22:19:50.602" v="388" actId="1036"/>
          <ac:spMkLst>
            <pc:docMk/>
            <pc:sldMk cId="280873176" sldId="334"/>
            <ac:spMk id="68" creationId="{07262754-549C-700D-0417-55486B0E435D}"/>
          </ac:spMkLst>
        </pc:spChg>
        <pc:spChg chg="add mod">
          <ac:chgData name="Marjorie Nakama" userId="d0cdc8e4-8701-4be3-ae69-8678fc892eaa" providerId="ADAL" clId="{C8288381-B157-4F8C-9760-59A8ACC819E3}" dt="2024-07-19T22:19:50.602" v="388" actId="1036"/>
          <ac:spMkLst>
            <pc:docMk/>
            <pc:sldMk cId="280873176" sldId="334"/>
            <ac:spMk id="70" creationId="{35BCEC58-449E-4456-A2E6-4A515C60355E}"/>
          </ac:spMkLst>
        </pc:spChg>
        <pc:spChg chg="add mod">
          <ac:chgData name="Marjorie Nakama" userId="d0cdc8e4-8701-4be3-ae69-8678fc892eaa" providerId="ADAL" clId="{C8288381-B157-4F8C-9760-59A8ACC819E3}" dt="2024-07-19T22:20:56.811" v="430" actId="1076"/>
          <ac:spMkLst>
            <pc:docMk/>
            <pc:sldMk cId="280873176" sldId="334"/>
            <ac:spMk id="79" creationId="{2D9891E2-9A7E-704F-0AA3-31634A9971DF}"/>
          </ac:spMkLst>
        </pc:spChg>
        <pc:grpChg chg="add mod">
          <ac:chgData name="Marjorie Nakama" userId="d0cdc8e4-8701-4be3-ae69-8678fc892eaa" providerId="ADAL" clId="{C8288381-B157-4F8C-9760-59A8ACC819E3}" dt="2024-07-19T22:19:50.602" v="388" actId="1036"/>
          <ac:grpSpMkLst>
            <pc:docMk/>
            <pc:sldMk cId="280873176" sldId="334"/>
            <ac:grpSpMk id="4" creationId="{D0B3E0EE-B886-405B-F709-CF0C0B2419C1}"/>
          </ac:grpSpMkLst>
        </pc:grpChg>
        <pc:grpChg chg="del">
          <ac:chgData name="Marjorie Nakama" userId="d0cdc8e4-8701-4be3-ae69-8678fc892eaa" providerId="ADAL" clId="{C8288381-B157-4F8C-9760-59A8ACC819E3}" dt="2024-07-19T22:10:24.162" v="198" actId="478"/>
          <ac:grpSpMkLst>
            <pc:docMk/>
            <pc:sldMk cId="280873176" sldId="334"/>
            <ac:grpSpMk id="6" creationId="{08A5CB46-FD80-22F6-6BF5-7F620F042F67}"/>
          </ac:grpSpMkLst>
        </pc:grpChg>
        <pc:cxnChg chg="del">
          <ac:chgData name="Marjorie Nakama" userId="d0cdc8e4-8701-4be3-ae69-8678fc892eaa" providerId="ADAL" clId="{C8288381-B157-4F8C-9760-59A8ACC819E3}" dt="2024-07-19T22:10:35.916" v="199" actId="478"/>
          <ac:cxnSpMkLst>
            <pc:docMk/>
            <pc:sldMk cId="280873176" sldId="334"/>
            <ac:cxnSpMk id="36" creationId="{744487FF-7525-F88E-16D7-0203CF18FBA5}"/>
          </ac:cxnSpMkLst>
        </pc:cxnChg>
        <pc:cxnChg chg="del">
          <ac:chgData name="Marjorie Nakama" userId="d0cdc8e4-8701-4be3-ae69-8678fc892eaa" providerId="ADAL" clId="{C8288381-B157-4F8C-9760-59A8ACC819E3}" dt="2024-07-19T22:10:35.916" v="199" actId="478"/>
          <ac:cxnSpMkLst>
            <pc:docMk/>
            <pc:sldMk cId="280873176" sldId="334"/>
            <ac:cxnSpMk id="38" creationId="{2370A6F6-25D0-D3A6-9919-ECCB1C1B58E3}"/>
          </ac:cxnSpMkLst>
        </pc:cxnChg>
        <pc:cxnChg chg="del">
          <ac:chgData name="Marjorie Nakama" userId="d0cdc8e4-8701-4be3-ae69-8678fc892eaa" providerId="ADAL" clId="{C8288381-B157-4F8C-9760-59A8ACC819E3}" dt="2024-07-19T22:10:35.916" v="199" actId="478"/>
          <ac:cxnSpMkLst>
            <pc:docMk/>
            <pc:sldMk cId="280873176" sldId="334"/>
            <ac:cxnSpMk id="39" creationId="{1CEC3D62-9A44-2248-56A9-610416393D31}"/>
          </ac:cxnSpMkLst>
        </pc:cxnChg>
        <pc:cxnChg chg="add mod">
          <ac:chgData name="Marjorie Nakama" userId="d0cdc8e4-8701-4be3-ae69-8678fc892eaa" providerId="ADAL" clId="{C8288381-B157-4F8C-9760-59A8ACC819E3}" dt="2024-07-19T22:19:50.602" v="388" actId="1036"/>
          <ac:cxnSpMkLst>
            <pc:docMk/>
            <pc:sldMk cId="280873176" sldId="334"/>
            <ac:cxnSpMk id="64" creationId="{9D4AF001-8BC7-7177-D111-E6C25D5FB941}"/>
          </ac:cxnSpMkLst>
        </pc:cxnChg>
        <pc:cxnChg chg="add mod">
          <ac:chgData name="Marjorie Nakama" userId="d0cdc8e4-8701-4be3-ae69-8678fc892eaa" providerId="ADAL" clId="{C8288381-B157-4F8C-9760-59A8ACC819E3}" dt="2024-07-19T22:20:15.900" v="407" actId="14100"/>
          <ac:cxnSpMkLst>
            <pc:docMk/>
            <pc:sldMk cId="280873176" sldId="334"/>
            <ac:cxnSpMk id="66" creationId="{A2312267-23F7-4A94-6A8B-13ECC7E77E81}"/>
          </ac:cxnSpMkLst>
        </pc:cxnChg>
        <pc:cxnChg chg="add mod">
          <ac:chgData name="Marjorie Nakama" userId="d0cdc8e4-8701-4be3-ae69-8678fc892eaa" providerId="ADAL" clId="{C8288381-B157-4F8C-9760-59A8ACC819E3}" dt="2024-07-19T22:19:50.602" v="388" actId="1036"/>
          <ac:cxnSpMkLst>
            <pc:docMk/>
            <pc:sldMk cId="280873176" sldId="334"/>
            <ac:cxnSpMk id="67" creationId="{05ED8AF2-2CB8-CFA1-B927-65406D393040}"/>
          </ac:cxnSpMkLst>
        </pc:cxnChg>
        <pc:cxnChg chg="add mod">
          <ac:chgData name="Marjorie Nakama" userId="d0cdc8e4-8701-4be3-ae69-8678fc892eaa" providerId="ADAL" clId="{C8288381-B157-4F8C-9760-59A8ACC819E3}" dt="2024-07-19T22:19:50.602" v="388" actId="1036"/>
          <ac:cxnSpMkLst>
            <pc:docMk/>
            <pc:sldMk cId="280873176" sldId="334"/>
            <ac:cxnSpMk id="69" creationId="{DA2F50D5-6A30-F12E-528E-56ED59F68825}"/>
          </ac:cxnSpMkLst>
        </pc:cxnChg>
      </pc:sldChg>
      <pc:sldChg chg="addSp delSp modSp add mod ord">
        <pc:chgData name="Marjorie Nakama" userId="d0cdc8e4-8701-4be3-ae69-8678fc892eaa" providerId="ADAL" clId="{C8288381-B157-4F8C-9760-59A8ACC819E3}" dt="2024-07-19T22:25:25.637" v="617" actId="1076"/>
        <pc:sldMkLst>
          <pc:docMk/>
          <pc:sldMk cId="3827145221" sldId="335"/>
        </pc:sldMkLst>
        <pc:spChg chg="mod">
          <ac:chgData name="Marjorie Nakama" userId="d0cdc8e4-8701-4be3-ae69-8678fc892eaa" providerId="ADAL" clId="{C8288381-B157-4F8C-9760-59A8ACC819E3}" dt="2024-07-19T22:25:19.738" v="615" actId="1076"/>
          <ac:spMkLst>
            <pc:docMk/>
            <pc:sldMk cId="3827145221" sldId="335"/>
            <ac:spMk id="3" creationId="{43E8022E-EF01-C875-CA18-40F572825561}"/>
          </ac:spMkLst>
        </pc:spChg>
        <pc:graphicFrameChg chg="modGraphic">
          <ac:chgData name="Marjorie Nakama" userId="d0cdc8e4-8701-4be3-ae69-8678fc892eaa" providerId="ADAL" clId="{C8288381-B157-4F8C-9760-59A8ACC819E3}" dt="2024-07-19T22:23:57.361" v="452" actId="113"/>
          <ac:graphicFrameMkLst>
            <pc:docMk/>
            <pc:sldMk cId="3827145221" sldId="335"/>
            <ac:graphicFrameMk id="48" creationId="{DFF747FB-76CB-F1FB-0D5D-15FA5BA8170B}"/>
          </ac:graphicFrameMkLst>
        </pc:graphicFrameChg>
        <pc:picChg chg="add mod">
          <ac:chgData name="Marjorie Nakama" userId="d0cdc8e4-8701-4be3-ae69-8678fc892eaa" providerId="ADAL" clId="{C8288381-B157-4F8C-9760-59A8ACC819E3}" dt="2024-07-19T22:23:15.751" v="450" actId="1076"/>
          <ac:picMkLst>
            <pc:docMk/>
            <pc:sldMk cId="3827145221" sldId="335"/>
            <ac:picMk id="4" creationId="{0CAF2DA0-EC0D-6A92-BED8-851AD6EF8140}"/>
          </ac:picMkLst>
        </pc:picChg>
        <pc:picChg chg="add mod">
          <ac:chgData name="Marjorie Nakama" userId="d0cdc8e4-8701-4be3-ae69-8678fc892eaa" providerId="ADAL" clId="{C8288381-B157-4F8C-9760-59A8ACC819E3}" dt="2024-07-19T22:23:12.710" v="449" actId="1076"/>
          <ac:picMkLst>
            <pc:docMk/>
            <pc:sldMk cId="3827145221" sldId="335"/>
            <ac:picMk id="5" creationId="{DF9BA80C-60EF-F80E-5F0C-8B8BF57A5D8D}"/>
          </ac:picMkLst>
        </pc:picChg>
        <pc:picChg chg="add mod">
          <ac:chgData name="Marjorie Nakama" userId="d0cdc8e4-8701-4be3-ae69-8678fc892eaa" providerId="ADAL" clId="{C8288381-B157-4F8C-9760-59A8ACC819E3}" dt="2024-07-19T22:25:25.637" v="617" actId="1076"/>
          <ac:picMkLst>
            <pc:docMk/>
            <pc:sldMk cId="3827145221" sldId="335"/>
            <ac:picMk id="6" creationId="{D0A0A64E-B418-3975-E1E9-74ACCFD1D38D}"/>
          </ac:picMkLst>
        </pc:picChg>
        <pc:picChg chg="add mod">
          <ac:chgData name="Marjorie Nakama" userId="d0cdc8e4-8701-4be3-ae69-8678fc892eaa" providerId="ADAL" clId="{C8288381-B157-4F8C-9760-59A8ACC819E3}" dt="2024-07-19T22:23:11.026" v="448" actId="1076"/>
          <ac:picMkLst>
            <pc:docMk/>
            <pc:sldMk cId="3827145221" sldId="335"/>
            <ac:picMk id="7" creationId="{FA394D65-9B47-35D9-BB04-188A40EA287A}"/>
          </ac:picMkLst>
        </pc:picChg>
        <pc:picChg chg="del">
          <ac:chgData name="Marjorie Nakama" userId="d0cdc8e4-8701-4be3-ae69-8678fc892eaa" providerId="ADAL" clId="{C8288381-B157-4F8C-9760-59A8ACC819E3}" dt="2024-07-19T22:22:10.580" v="434" actId="478"/>
          <ac:picMkLst>
            <pc:docMk/>
            <pc:sldMk cId="3827145221" sldId="335"/>
            <ac:picMk id="14" creationId="{820A3D13-2F9F-8CE1-93C5-5205F016F15F}"/>
          </ac:picMkLst>
        </pc:picChg>
      </pc:sldChg>
      <pc:sldChg chg="addSp delSp modSp add mod">
        <pc:chgData name="Marjorie Nakama" userId="d0cdc8e4-8701-4be3-ae69-8678fc892eaa" providerId="ADAL" clId="{C8288381-B157-4F8C-9760-59A8ACC819E3}" dt="2024-07-19T22:40:31.283" v="1823" actId="1035"/>
        <pc:sldMkLst>
          <pc:docMk/>
          <pc:sldMk cId="3928009839" sldId="336"/>
        </pc:sldMkLst>
        <pc:spChg chg="mod">
          <ac:chgData name="Marjorie Nakama" userId="d0cdc8e4-8701-4be3-ae69-8678fc892eaa" providerId="ADAL" clId="{C8288381-B157-4F8C-9760-59A8ACC819E3}" dt="2024-07-19T22:25:42.554" v="629" actId="20577"/>
          <ac:spMkLst>
            <pc:docMk/>
            <pc:sldMk cId="3928009839" sldId="336"/>
            <ac:spMk id="2" creationId="{77959A92-11F4-8EC4-129B-838F3FADC0D0}"/>
          </ac:spMkLst>
        </pc:spChg>
        <pc:spChg chg="add mod">
          <ac:chgData name="Marjorie Nakama" userId="d0cdc8e4-8701-4be3-ae69-8678fc892eaa" providerId="ADAL" clId="{C8288381-B157-4F8C-9760-59A8ACC819E3}" dt="2024-07-19T22:40:31.283" v="1823" actId="1035"/>
          <ac:spMkLst>
            <pc:docMk/>
            <pc:sldMk cId="3928009839" sldId="336"/>
            <ac:spMk id="3" creationId="{97C74CFC-D741-ADD5-DCF1-D502D50EA208}"/>
          </ac:spMkLst>
        </pc:spChg>
        <pc:spChg chg="del">
          <ac:chgData name="Marjorie Nakama" userId="d0cdc8e4-8701-4be3-ae69-8678fc892eaa" providerId="ADAL" clId="{C8288381-B157-4F8C-9760-59A8ACC819E3}" dt="2024-07-19T22:27:05.186" v="632" actId="478"/>
          <ac:spMkLst>
            <pc:docMk/>
            <pc:sldMk cId="3928009839" sldId="336"/>
            <ac:spMk id="4" creationId="{F4C9256E-723E-F8F5-E1A9-F25EAD041D6C}"/>
          </ac:spMkLst>
        </pc:spChg>
        <pc:spChg chg="del">
          <ac:chgData name="Marjorie Nakama" userId="d0cdc8e4-8701-4be3-ae69-8678fc892eaa" providerId="ADAL" clId="{C8288381-B157-4F8C-9760-59A8ACC819E3}" dt="2024-07-19T22:27:05.186" v="632" actId="478"/>
          <ac:spMkLst>
            <pc:docMk/>
            <pc:sldMk cId="3928009839" sldId="336"/>
            <ac:spMk id="5" creationId="{661497B0-5E8C-DDC0-8357-A274D6020FE4}"/>
          </ac:spMkLst>
        </pc:spChg>
        <pc:spChg chg="del">
          <ac:chgData name="Marjorie Nakama" userId="d0cdc8e4-8701-4be3-ae69-8678fc892eaa" providerId="ADAL" clId="{C8288381-B157-4F8C-9760-59A8ACC819E3}" dt="2024-07-19T22:27:05.186" v="632" actId="478"/>
          <ac:spMkLst>
            <pc:docMk/>
            <pc:sldMk cId="3928009839" sldId="336"/>
            <ac:spMk id="6" creationId="{1379B407-70A5-FAEF-8012-EA6F16F8C335}"/>
          </ac:spMkLst>
        </pc:spChg>
        <pc:spChg chg="add mod">
          <ac:chgData name="Marjorie Nakama" userId="d0cdc8e4-8701-4be3-ae69-8678fc892eaa" providerId="ADAL" clId="{C8288381-B157-4F8C-9760-59A8ACC819E3}" dt="2024-07-19T22:36:50.070" v="1406"/>
          <ac:spMkLst>
            <pc:docMk/>
            <pc:sldMk cId="3928009839" sldId="336"/>
            <ac:spMk id="7" creationId="{3EBFF687-226B-17AA-9DF7-78B08EA53412}"/>
          </ac:spMkLst>
        </pc:spChg>
        <pc:spChg chg="del">
          <ac:chgData name="Marjorie Nakama" userId="d0cdc8e4-8701-4be3-ae69-8678fc892eaa" providerId="ADAL" clId="{C8288381-B157-4F8C-9760-59A8ACC819E3}" dt="2024-07-19T22:27:05.186" v="632" actId="478"/>
          <ac:spMkLst>
            <pc:docMk/>
            <pc:sldMk cId="3928009839" sldId="336"/>
            <ac:spMk id="13" creationId="{803FD595-6840-E6BA-04DF-4DB7B67D5EC6}"/>
          </ac:spMkLst>
        </pc:spChg>
        <pc:spChg chg="add del mod">
          <ac:chgData name="Marjorie Nakama" userId="d0cdc8e4-8701-4be3-ae69-8678fc892eaa" providerId="ADAL" clId="{C8288381-B157-4F8C-9760-59A8ACC819E3}" dt="2024-07-19T22:40:14.340" v="1813" actId="478"/>
          <ac:spMkLst>
            <pc:docMk/>
            <pc:sldMk cId="3928009839" sldId="336"/>
            <ac:spMk id="14" creationId="{9F80C6F5-C8CF-7EBC-01AF-B70600E82BA7}"/>
          </ac:spMkLst>
        </pc:spChg>
        <pc:spChg chg="add del mod">
          <ac:chgData name="Marjorie Nakama" userId="d0cdc8e4-8701-4be3-ae69-8678fc892eaa" providerId="ADAL" clId="{C8288381-B157-4F8C-9760-59A8ACC819E3}" dt="2024-07-19T22:40:16.160" v="1814" actId="478"/>
          <ac:spMkLst>
            <pc:docMk/>
            <pc:sldMk cId="3928009839" sldId="336"/>
            <ac:spMk id="15" creationId="{6FD465F9-F752-9137-0193-03EF5F378F04}"/>
          </ac:spMkLst>
        </pc:spChg>
        <pc:spChg chg="add del mod">
          <ac:chgData name="Marjorie Nakama" userId="d0cdc8e4-8701-4be3-ae69-8678fc892eaa" providerId="ADAL" clId="{C8288381-B157-4F8C-9760-59A8ACC819E3}" dt="2024-07-19T22:40:10.616" v="1812" actId="478"/>
          <ac:spMkLst>
            <pc:docMk/>
            <pc:sldMk cId="3928009839" sldId="336"/>
            <ac:spMk id="20" creationId="{72C7595A-FA4F-3DB2-9DA4-409AE1FB8634}"/>
          </ac:spMkLst>
        </pc:spChg>
        <pc:graphicFrameChg chg="add mod">
          <ac:chgData name="Marjorie Nakama" userId="d0cdc8e4-8701-4be3-ae69-8678fc892eaa" providerId="ADAL" clId="{C8288381-B157-4F8C-9760-59A8ACC819E3}" dt="2024-07-19T22:36:50.070" v="1406"/>
          <ac:graphicFrameMkLst>
            <pc:docMk/>
            <pc:sldMk cId="3928009839" sldId="336"/>
            <ac:graphicFrameMk id="8" creationId="{8FF85463-45C7-F774-8209-62886C74134A}"/>
          </ac:graphicFrameMkLst>
        </pc:graphicFrameChg>
        <pc:picChg chg="add del mod">
          <ac:chgData name="Marjorie Nakama" userId="d0cdc8e4-8701-4be3-ae69-8678fc892eaa" providerId="ADAL" clId="{C8288381-B157-4F8C-9760-59A8ACC819E3}" dt="2024-07-19T22:39:29.088" v="1809" actId="478"/>
          <ac:picMkLst>
            <pc:docMk/>
            <pc:sldMk cId="3928009839" sldId="336"/>
            <ac:picMk id="9" creationId="{08C181AB-7F95-425A-8496-084CCC211D46}"/>
          </ac:picMkLst>
        </pc:picChg>
        <pc:picChg chg="add del mod">
          <ac:chgData name="Marjorie Nakama" userId="d0cdc8e4-8701-4be3-ae69-8678fc892eaa" providerId="ADAL" clId="{C8288381-B157-4F8C-9760-59A8ACC819E3}" dt="2024-07-19T22:39:29.088" v="1809" actId="478"/>
          <ac:picMkLst>
            <pc:docMk/>
            <pc:sldMk cId="3928009839" sldId="336"/>
            <ac:picMk id="10" creationId="{2D91F3C8-9E60-EB61-064C-32B9E782C186}"/>
          </ac:picMkLst>
        </pc:picChg>
        <pc:picChg chg="add del mod">
          <ac:chgData name="Marjorie Nakama" userId="d0cdc8e4-8701-4be3-ae69-8678fc892eaa" providerId="ADAL" clId="{C8288381-B157-4F8C-9760-59A8ACC819E3}" dt="2024-07-19T22:39:29.088" v="1809" actId="478"/>
          <ac:picMkLst>
            <pc:docMk/>
            <pc:sldMk cId="3928009839" sldId="336"/>
            <ac:picMk id="11" creationId="{1B72345C-13AB-A5E0-8B8A-522184698943}"/>
          </ac:picMkLst>
        </pc:picChg>
        <pc:picChg chg="add del mod">
          <ac:chgData name="Marjorie Nakama" userId="d0cdc8e4-8701-4be3-ae69-8678fc892eaa" providerId="ADAL" clId="{C8288381-B157-4F8C-9760-59A8ACC819E3}" dt="2024-07-19T22:39:29.088" v="1809" actId="478"/>
          <ac:picMkLst>
            <pc:docMk/>
            <pc:sldMk cId="3928009839" sldId="336"/>
            <ac:picMk id="12" creationId="{3A2355BF-C6B5-4F03-9030-64F8C2F9B99A}"/>
          </ac:picMkLst>
        </pc:picChg>
        <pc:picChg chg="add mod">
          <ac:chgData name="Marjorie Nakama" userId="d0cdc8e4-8701-4be3-ae69-8678fc892eaa" providerId="ADAL" clId="{C8288381-B157-4F8C-9760-59A8ACC819E3}" dt="2024-07-19T22:40:19.197" v="1815" actId="1076"/>
          <ac:picMkLst>
            <pc:docMk/>
            <pc:sldMk cId="3928009839" sldId="336"/>
            <ac:picMk id="16" creationId="{19F1E1E7-FA5C-7039-5877-A1319CC9D606}"/>
          </ac:picMkLst>
        </pc:picChg>
        <pc:picChg chg="add mod">
          <ac:chgData name="Marjorie Nakama" userId="d0cdc8e4-8701-4be3-ae69-8678fc892eaa" providerId="ADAL" clId="{C8288381-B157-4F8C-9760-59A8ACC819E3}" dt="2024-07-19T22:40:21.616" v="1816" actId="1076"/>
          <ac:picMkLst>
            <pc:docMk/>
            <pc:sldMk cId="3928009839" sldId="336"/>
            <ac:picMk id="17" creationId="{E484BF6C-B849-22BA-6E86-44BC880E13C2}"/>
          </ac:picMkLst>
        </pc:picChg>
        <pc:picChg chg="add mod">
          <ac:chgData name="Marjorie Nakama" userId="d0cdc8e4-8701-4be3-ae69-8678fc892eaa" providerId="ADAL" clId="{C8288381-B157-4F8C-9760-59A8ACC819E3}" dt="2024-07-19T22:40:25.257" v="1817" actId="1076"/>
          <ac:picMkLst>
            <pc:docMk/>
            <pc:sldMk cId="3928009839" sldId="336"/>
            <ac:picMk id="18" creationId="{7EF7A57F-42DE-60AB-625A-8D5CCF161D62}"/>
          </ac:picMkLst>
        </pc:picChg>
        <pc:picChg chg="add del mod">
          <ac:chgData name="Marjorie Nakama" userId="d0cdc8e4-8701-4be3-ae69-8678fc892eaa" providerId="ADAL" clId="{C8288381-B157-4F8C-9760-59A8ACC819E3}" dt="2024-07-19T22:40:27.071" v="1818" actId="478"/>
          <ac:picMkLst>
            <pc:docMk/>
            <pc:sldMk cId="3928009839" sldId="336"/>
            <ac:picMk id="19" creationId="{FB7E656F-CCCF-B5BC-3F2E-8DAC03083E13}"/>
          </ac:picMkLst>
        </pc:picChg>
      </pc:sldChg>
      <pc:sldChg chg="modSp add mod">
        <pc:chgData name="Marjorie Nakama" userId="d0cdc8e4-8701-4be3-ae69-8678fc892eaa" providerId="ADAL" clId="{C8288381-B157-4F8C-9760-59A8ACC819E3}" dt="2024-07-19T22:31:28.537" v="924" actId="20577"/>
        <pc:sldMkLst>
          <pc:docMk/>
          <pc:sldMk cId="3884277816" sldId="337"/>
        </pc:sldMkLst>
        <pc:spChg chg="mod">
          <ac:chgData name="Marjorie Nakama" userId="d0cdc8e4-8701-4be3-ae69-8678fc892eaa" providerId="ADAL" clId="{C8288381-B157-4F8C-9760-59A8ACC819E3}" dt="2024-07-19T22:31:28.537" v="924" actId="20577"/>
          <ac:spMkLst>
            <pc:docMk/>
            <pc:sldMk cId="3884277816" sldId="337"/>
            <ac:spMk id="2" creationId="{77959A92-11F4-8EC4-129B-838F3FADC0D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507167-288D-4746-881D-B584E990B916}" type="datetimeFigureOut">
              <a:rPr lang="pt-BR" smtClean="0"/>
              <a:t>19/07/2024</a:t>
            </a:fld>
            <a:endParaRPr lang="pt-B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4BDCC3-6FC5-4333-9285-C237876DB9F7}" type="slidenum">
              <a:rPr lang="pt-BR" smtClean="0"/>
              <a:t>‹Nº›</a:t>
            </a:fld>
            <a:endParaRPr lang="pt-BR"/>
          </a:p>
        </p:txBody>
      </p:sp>
    </p:spTree>
    <p:extLst>
      <p:ext uri="{BB962C8B-B14F-4D97-AF65-F5344CB8AC3E}">
        <p14:creationId xmlns:p14="http://schemas.microsoft.com/office/powerpoint/2010/main" val="3259027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pt-BR" dirty="0"/>
          </a:p>
        </p:txBody>
      </p:sp>
      <p:sp>
        <p:nvSpPr>
          <p:cNvPr id="4" name="Marcador de número de diapositiva 3"/>
          <p:cNvSpPr>
            <a:spLocks noGrp="1"/>
          </p:cNvSpPr>
          <p:nvPr>
            <p:ph type="sldNum" sz="quarter" idx="5"/>
          </p:nvPr>
        </p:nvSpPr>
        <p:spPr/>
        <p:txBody>
          <a:bodyPr/>
          <a:lstStyle/>
          <a:p>
            <a:fld id="{C64BDCC3-6FC5-4333-9285-C237876DB9F7}" type="slidenum">
              <a:rPr lang="pt-BR" smtClean="0"/>
              <a:t>14</a:t>
            </a:fld>
            <a:endParaRPr lang="pt-BR"/>
          </a:p>
        </p:txBody>
      </p:sp>
    </p:spTree>
    <p:extLst>
      <p:ext uri="{BB962C8B-B14F-4D97-AF65-F5344CB8AC3E}">
        <p14:creationId xmlns:p14="http://schemas.microsoft.com/office/powerpoint/2010/main" val="23454234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5EB6FE-119B-7835-4458-0B39584A7217}"/>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pt-BR"/>
          </a:p>
        </p:txBody>
      </p:sp>
      <p:sp>
        <p:nvSpPr>
          <p:cNvPr id="3" name="Subtítulo 2">
            <a:extLst>
              <a:ext uri="{FF2B5EF4-FFF2-40B4-BE49-F238E27FC236}">
                <a16:creationId xmlns:a16="http://schemas.microsoft.com/office/drawing/2014/main" id="{46557993-1BD5-C9EC-DC5E-23B5B6B73A5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pt-BR"/>
          </a:p>
        </p:txBody>
      </p:sp>
      <p:sp>
        <p:nvSpPr>
          <p:cNvPr id="4" name="Marcador de fecha 3">
            <a:extLst>
              <a:ext uri="{FF2B5EF4-FFF2-40B4-BE49-F238E27FC236}">
                <a16:creationId xmlns:a16="http://schemas.microsoft.com/office/drawing/2014/main" id="{1BAD5BA4-F7FE-E600-9907-85DB086EC921}"/>
              </a:ext>
            </a:extLst>
          </p:cNvPr>
          <p:cNvSpPr>
            <a:spLocks noGrp="1"/>
          </p:cNvSpPr>
          <p:nvPr>
            <p:ph type="dt" sz="half" idx="10"/>
          </p:nvPr>
        </p:nvSpPr>
        <p:spPr/>
        <p:txBody>
          <a:bodyPr/>
          <a:lstStyle/>
          <a:p>
            <a:fld id="{1CCBF013-9D67-42BA-9DD7-EEBE0D964CC0}" type="datetimeFigureOut">
              <a:rPr lang="pt-BR" smtClean="0"/>
              <a:t>19/07/2024</a:t>
            </a:fld>
            <a:endParaRPr lang="pt-BR"/>
          </a:p>
        </p:txBody>
      </p:sp>
      <p:sp>
        <p:nvSpPr>
          <p:cNvPr id="5" name="Marcador de pie de página 4">
            <a:extLst>
              <a:ext uri="{FF2B5EF4-FFF2-40B4-BE49-F238E27FC236}">
                <a16:creationId xmlns:a16="http://schemas.microsoft.com/office/drawing/2014/main" id="{06CE7D8C-E5D3-55A2-BC27-C806BF93A9DA}"/>
              </a:ext>
            </a:extLst>
          </p:cNvPr>
          <p:cNvSpPr>
            <a:spLocks noGrp="1"/>
          </p:cNvSpPr>
          <p:nvPr>
            <p:ph type="ftr" sz="quarter" idx="11"/>
          </p:nvPr>
        </p:nvSpPr>
        <p:spPr/>
        <p:txBody>
          <a:bodyPr/>
          <a:lstStyle/>
          <a:p>
            <a:endParaRPr lang="pt-BR"/>
          </a:p>
        </p:txBody>
      </p:sp>
      <p:sp>
        <p:nvSpPr>
          <p:cNvPr id="6" name="Marcador de número de diapositiva 5">
            <a:extLst>
              <a:ext uri="{FF2B5EF4-FFF2-40B4-BE49-F238E27FC236}">
                <a16:creationId xmlns:a16="http://schemas.microsoft.com/office/drawing/2014/main" id="{365EF088-E4A7-FF8F-E7C8-DB012812B44C}"/>
              </a:ext>
            </a:extLst>
          </p:cNvPr>
          <p:cNvSpPr>
            <a:spLocks noGrp="1"/>
          </p:cNvSpPr>
          <p:nvPr>
            <p:ph type="sldNum" sz="quarter" idx="12"/>
          </p:nvPr>
        </p:nvSpPr>
        <p:spPr/>
        <p:txBody>
          <a:bodyPr/>
          <a:lstStyle/>
          <a:p>
            <a:fld id="{CDE6A184-556F-498F-801B-EA31F7B0D0BE}" type="slidenum">
              <a:rPr lang="pt-BR" smtClean="0"/>
              <a:t>‹Nº›</a:t>
            </a:fld>
            <a:endParaRPr lang="pt-BR"/>
          </a:p>
        </p:txBody>
      </p:sp>
    </p:spTree>
    <p:extLst>
      <p:ext uri="{BB962C8B-B14F-4D97-AF65-F5344CB8AC3E}">
        <p14:creationId xmlns:p14="http://schemas.microsoft.com/office/powerpoint/2010/main" val="1875237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907DFF-D855-D5ED-3D2A-6C1DA185A2A1}"/>
              </a:ext>
            </a:extLst>
          </p:cNvPr>
          <p:cNvSpPr>
            <a:spLocks noGrp="1"/>
          </p:cNvSpPr>
          <p:nvPr>
            <p:ph type="title"/>
          </p:nvPr>
        </p:nvSpPr>
        <p:spPr/>
        <p:txBody>
          <a:bodyPr/>
          <a:lstStyle/>
          <a:p>
            <a:r>
              <a:rPr lang="es-ES"/>
              <a:t>Haga clic para modificar el estilo de título del patrón</a:t>
            </a:r>
            <a:endParaRPr lang="pt-BR"/>
          </a:p>
        </p:txBody>
      </p:sp>
      <p:sp>
        <p:nvSpPr>
          <p:cNvPr id="3" name="Marcador de texto vertical 2">
            <a:extLst>
              <a:ext uri="{FF2B5EF4-FFF2-40B4-BE49-F238E27FC236}">
                <a16:creationId xmlns:a16="http://schemas.microsoft.com/office/drawing/2014/main" id="{3944FEC9-50BA-5BD5-5855-1753F36AA26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4" name="Marcador de fecha 3">
            <a:extLst>
              <a:ext uri="{FF2B5EF4-FFF2-40B4-BE49-F238E27FC236}">
                <a16:creationId xmlns:a16="http://schemas.microsoft.com/office/drawing/2014/main" id="{A25B9092-A7A8-64E4-ADDC-E5CECBF77445}"/>
              </a:ext>
            </a:extLst>
          </p:cNvPr>
          <p:cNvSpPr>
            <a:spLocks noGrp="1"/>
          </p:cNvSpPr>
          <p:nvPr>
            <p:ph type="dt" sz="half" idx="10"/>
          </p:nvPr>
        </p:nvSpPr>
        <p:spPr/>
        <p:txBody>
          <a:bodyPr/>
          <a:lstStyle/>
          <a:p>
            <a:fld id="{1CCBF013-9D67-42BA-9DD7-EEBE0D964CC0}" type="datetimeFigureOut">
              <a:rPr lang="pt-BR" smtClean="0"/>
              <a:t>19/07/2024</a:t>
            </a:fld>
            <a:endParaRPr lang="pt-BR"/>
          </a:p>
        </p:txBody>
      </p:sp>
      <p:sp>
        <p:nvSpPr>
          <p:cNvPr id="5" name="Marcador de pie de página 4">
            <a:extLst>
              <a:ext uri="{FF2B5EF4-FFF2-40B4-BE49-F238E27FC236}">
                <a16:creationId xmlns:a16="http://schemas.microsoft.com/office/drawing/2014/main" id="{84C865E9-0763-13EA-36F4-98BCA0908C43}"/>
              </a:ext>
            </a:extLst>
          </p:cNvPr>
          <p:cNvSpPr>
            <a:spLocks noGrp="1"/>
          </p:cNvSpPr>
          <p:nvPr>
            <p:ph type="ftr" sz="quarter" idx="11"/>
          </p:nvPr>
        </p:nvSpPr>
        <p:spPr/>
        <p:txBody>
          <a:bodyPr/>
          <a:lstStyle/>
          <a:p>
            <a:endParaRPr lang="pt-BR"/>
          </a:p>
        </p:txBody>
      </p:sp>
      <p:sp>
        <p:nvSpPr>
          <p:cNvPr id="6" name="Marcador de número de diapositiva 5">
            <a:extLst>
              <a:ext uri="{FF2B5EF4-FFF2-40B4-BE49-F238E27FC236}">
                <a16:creationId xmlns:a16="http://schemas.microsoft.com/office/drawing/2014/main" id="{99219CDA-043E-580C-C0EE-34F06683B11E}"/>
              </a:ext>
            </a:extLst>
          </p:cNvPr>
          <p:cNvSpPr>
            <a:spLocks noGrp="1"/>
          </p:cNvSpPr>
          <p:nvPr>
            <p:ph type="sldNum" sz="quarter" idx="12"/>
          </p:nvPr>
        </p:nvSpPr>
        <p:spPr/>
        <p:txBody>
          <a:bodyPr/>
          <a:lstStyle/>
          <a:p>
            <a:fld id="{CDE6A184-556F-498F-801B-EA31F7B0D0BE}" type="slidenum">
              <a:rPr lang="pt-BR" smtClean="0"/>
              <a:t>‹Nº›</a:t>
            </a:fld>
            <a:endParaRPr lang="pt-BR"/>
          </a:p>
        </p:txBody>
      </p:sp>
    </p:spTree>
    <p:extLst>
      <p:ext uri="{BB962C8B-B14F-4D97-AF65-F5344CB8AC3E}">
        <p14:creationId xmlns:p14="http://schemas.microsoft.com/office/powerpoint/2010/main" val="33316661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01E1E54-D397-37BF-CFC4-73420328D46E}"/>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pt-BR"/>
          </a:p>
        </p:txBody>
      </p:sp>
      <p:sp>
        <p:nvSpPr>
          <p:cNvPr id="3" name="Marcador de texto vertical 2">
            <a:extLst>
              <a:ext uri="{FF2B5EF4-FFF2-40B4-BE49-F238E27FC236}">
                <a16:creationId xmlns:a16="http://schemas.microsoft.com/office/drawing/2014/main" id="{C51565C5-5F4F-B82B-76B9-AABA58D7FF6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4" name="Marcador de fecha 3">
            <a:extLst>
              <a:ext uri="{FF2B5EF4-FFF2-40B4-BE49-F238E27FC236}">
                <a16:creationId xmlns:a16="http://schemas.microsoft.com/office/drawing/2014/main" id="{90727C82-A80B-9FBD-A168-E91C5F921CCA}"/>
              </a:ext>
            </a:extLst>
          </p:cNvPr>
          <p:cNvSpPr>
            <a:spLocks noGrp="1"/>
          </p:cNvSpPr>
          <p:nvPr>
            <p:ph type="dt" sz="half" idx="10"/>
          </p:nvPr>
        </p:nvSpPr>
        <p:spPr/>
        <p:txBody>
          <a:bodyPr/>
          <a:lstStyle/>
          <a:p>
            <a:fld id="{1CCBF013-9D67-42BA-9DD7-EEBE0D964CC0}" type="datetimeFigureOut">
              <a:rPr lang="pt-BR" smtClean="0"/>
              <a:t>19/07/2024</a:t>
            </a:fld>
            <a:endParaRPr lang="pt-BR"/>
          </a:p>
        </p:txBody>
      </p:sp>
      <p:sp>
        <p:nvSpPr>
          <p:cNvPr id="5" name="Marcador de pie de página 4">
            <a:extLst>
              <a:ext uri="{FF2B5EF4-FFF2-40B4-BE49-F238E27FC236}">
                <a16:creationId xmlns:a16="http://schemas.microsoft.com/office/drawing/2014/main" id="{877F306D-61CC-A136-090D-CFDDF12D4253}"/>
              </a:ext>
            </a:extLst>
          </p:cNvPr>
          <p:cNvSpPr>
            <a:spLocks noGrp="1"/>
          </p:cNvSpPr>
          <p:nvPr>
            <p:ph type="ftr" sz="quarter" idx="11"/>
          </p:nvPr>
        </p:nvSpPr>
        <p:spPr/>
        <p:txBody>
          <a:bodyPr/>
          <a:lstStyle/>
          <a:p>
            <a:endParaRPr lang="pt-BR"/>
          </a:p>
        </p:txBody>
      </p:sp>
      <p:sp>
        <p:nvSpPr>
          <p:cNvPr id="6" name="Marcador de número de diapositiva 5">
            <a:extLst>
              <a:ext uri="{FF2B5EF4-FFF2-40B4-BE49-F238E27FC236}">
                <a16:creationId xmlns:a16="http://schemas.microsoft.com/office/drawing/2014/main" id="{4FC2A112-4CBF-9872-48B9-2CF0C08F212F}"/>
              </a:ext>
            </a:extLst>
          </p:cNvPr>
          <p:cNvSpPr>
            <a:spLocks noGrp="1"/>
          </p:cNvSpPr>
          <p:nvPr>
            <p:ph type="sldNum" sz="quarter" idx="12"/>
          </p:nvPr>
        </p:nvSpPr>
        <p:spPr/>
        <p:txBody>
          <a:bodyPr/>
          <a:lstStyle/>
          <a:p>
            <a:fld id="{CDE6A184-556F-498F-801B-EA31F7B0D0BE}" type="slidenum">
              <a:rPr lang="pt-BR" smtClean="0"/>
              <a:t>‹Nº›</a:t>
            </a:fld>
            <a:endParaRPr lang="pt-BR"/>
          </a:p>
        </p:txBody>
      </p:sp>
    </p:spTree>
    <p:extLst>
      <p:ext uri="{BB962C8B-B14F-4D97-AF65-F5344CB8AC3E}">
        <p14:creationId xmlns:p14="http://schemas.microsoft.com/office/powerpoint/2010/main" val="22458546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SLIDE 1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4BF10-DAB0-DA43-8FDC-CB747F1EA661}"/>
              </a:ext>
            </a:extLst>
          </p:cNvPr>
          <p:cNvSpPr>
            <a:spLocks noGrp="1"/>
          </p:cNvSpPr>
          <p:nvPr>
            <p:ph type="title" hasCustomPrompt="1"/>
          </p:nvPr>
        </p:nvSpPr>
        <p:spPr>
          <a:xfrm>
            <a:off x="381600" y="338100"/>
            <a:ext cx="11437200" cy="1069661"/>
          </a:xfrm>
          <a:ln w="6350">
            <a:noFill/>
          </a:ln>
        </p:spPr>
        <p:txBody>
          <a:bodyPr wrap="none" lIns="0" tIns="0" rIns="0" bIns="0" anchor="t" anchorCtr="0">
            <a:noAutofit/>
          </a:bodyPr>
          <a:lstStyle>
            <a:lvl1pPr>
              <a:defRPr sz="7200" b="1" i="0" u="none" baseline="0">
                <a:solidFill>
                  <a:schemeClr val="tx1"/>
                </a:solidFill>
                <a:uFill>
                  <a:solidFill>
                    <a:schemeClr val="bg2"/>
                  </a:solidFill>
                </a:uFill>
                <a:latin typeface="Gilroy SemiBold" pitchFamily="2" charset="77"/>
              </a:defRPr>
            </a:lvl1pPr>
          </a:lstStyle>
          <a:p>
            <a:r>
              <a:rPr lang="en-GB" dirty="0"/>
              <a:t>Slide Heading One Line</a:t>
            </a:r>
            <a:endParaRPr lang="en-US" dirty="0"/>
          </a:p>
        </p:txBody>
      </p:sp>
      <p:pic>
        <p:nvPicPr>
          <p:cNvPr id="28" name="Picture 27">
            <a:extLst>
              <a:ext uri="{FF2B5EF4-FFF2-40B4-BE49-F238E27FC236}">
                <a16:creationId xmlns:a16="http://schemas.microsoft.com/office/drawing/2014/main" id="{70DAED94-67C3-8F4D-892A-A93490833A8C}"/>
              </a:ext>
            </a:extLst>
          </p:cNvPr>
          <p:cNvPicPr>
            <a:picLocks noChangeAspect="1"/>
          </p:cNvPicPr>
          <p:nvPr userDrawn="1"/>
        </p:nvPicPr>
        <p:blipFill>
          <a:blip r:embed="rId2"/>
          <a:srcRect/>
          <a:stretch/>
        </p:blipFill>
        <p:spPr>
          <a:xfrm>
            <a:off x="242281" y="6178976"/>
            <a:ext cx="1453206" cy="540000"/>
          </a:xfrm>
          <a:prstGeom prst="rect">
            <a:avLst/>
          </a:prstGeom>
        </p:spPr>
      </p:pic>
      <p:sp>
        <p:nvSpPr>
          <p:cNvPr id="15" name="TextBox 14">
            <a:extLst>
              <a:ext uri="{FF2B5EF4-FFF2-40B4-BE49-F238E27FC236}">
                <a16:creationId xmlns:a16="http://schemas.microsoft.com/office/drawing/2014/main" id="{520191E9-5071-3741-942E-BD5F69AEE302}"/>
              </a:ext>
            </a:extLst>
          </p:cNvPr>
          <p:cNvSpPr txBox="1"/>
          <p:nvPr userDrawn="1"/>
        </p:nvSpPr>
        <p:spPr>
          <a:xfrm>
            <a:off x="-1" y="-404647"/>
            <a:ext cx="4635795" cy="369332"/>
          </a:xfrm>
          <a:prstGeom prst="rect">
            <a:avLst/>
          </a:prstGeom>
          <a:noFill/>
        </p:spPr>
        <p:txBody>
          <a:bodyPr wrap="square" rtlCol="0">
            <a:spAutoFit/>
          </a:bodyPr>
          <a:lstStyle/>
          <a:p>
            <a:r>
              <a:rPr lang="en-US" b="1" i="0" dirty="0">
                <a:solidFill>
                  <a:schemeClr val="accent1"/>
                </a:solidFill>
                <a:latin typeface="Gilroy SemiBold" pitchFamily="2" charset="77"/>
              </a:rPr>
              <a:t>CONTENT SLIDE 1 WHITE</a:t>
            </a:r>
          </a:p>
        </p:txBody>
      </p:sp>
      <p:sp>
        <p:nvSpPr>
          <p:cNvPr id="20" name="Vertical Text Placeholder 2">
            <a:extLst>
              <a:ext uri="{FF2B5EF4-FFF2-40B4-BE49-F238E27FC236}">
                <a16:creationId xmlns:a16="http://schemas.microsoft.com/office/drawing/2014/main" id="{3113BFAC-F740-2441-B8F1-4A9990F624FC}"/>
              </a:ext>
            </a:extLst>
          </p:cNvPr>
          <p:cNvSpPr>
            <a:spLocks noGrp="1"/>
          </p:cNvSpPr>
          <p:nvPr>
            <p:ph type="body" orient="vert" idx="13"/>
          </p:nvPr>
        </p:nvSpPr>
        <p:spPr>
          <a:xfrm>
            <a:off x="372470" y="3428999"/>
            <a:ext cx="11446330" cy="2485225"/>
          </a:xfrm>
        </p:spPr>
        <p:txBody>
          <a:bodyPr>
            <a:normAutofit/>
          </a:bodyPr>
          <a:lstStyle>
            <a:lvl1pPr>
              <a:defRPr sz="2000"/>
            </a:lvl1pPr>
          </a:lstStyle>
          <a:p>
            <a:endParaRPr lang="nl-NL" dirty="0"/>
          </a:p>
        </p:txBody>
      </p:sp>
      <p:sp>
        <p:nvSpPr>
          <p:cNvPr id="24" name="Slide Number Placeholder 5">
            <a:extLst>
              <a:ext uri="{FF2B5EF4-FFF2-40B4-BE49-F238E27FC236}">
                <a16:creationId xmlns:a16="http://schemas.microsoft.com/office/drawing/2014/main" id="{BEE6DA17-BD1D-D54F-9E03-CDE2F6557DCA}"/>
              </a:ext>
            </a:extLst>
          </p:cNvPr>
          <p:cNvSpPr>
            <a:spLocks noGrp="1"/>
          </p:cNvSpPr>
          <p:nvPr>
            <p:ph type="sldNum" sz="quarter" idx="12"/>
          </p:nvPr>
        </p:nvSpPr>
        <p:spPr>
          <a:xfrm>
            <a:off x="9075728" y="6402026"/>
            <a:ext cx="2743200" cy="168055"/>
          </a:xfrm>
          <a:prstGeom prst="rect">
            <a:avLst/>
          </a:prstGeom>
        </p:spPr>
        <p:txBody>
          <a:bodyPr lIns="0" tIns="0" rIns="0" bIns="0" anchor="t" anchorCtr="0"/>
          <a:lstStyle>
            <a:lvl1pPr algn="r">
              <a:defRPr sz="1200" b="0" i="0">
                <a:solidFill>
                  <a:schemeClr val="tx1"/>
                </a:solidFill>
                <a:latin typeface="Gilroy" pitchFamily="2" charset="77"/>
              </a:defRPr>
            </a:lvl1pPr>
          </a:lstStyle>
          <a:p>
            <a:fld id="{DD484739-893D-9C4E-B626-36CE517C3507}" type="slidenum">
              <a:rPr lang="en-US" smtClean="0"/>
              <a:pPr/>
              <a:t>‹Nº›</a:t>
            </a:fld>
            <a:endParaRPr lang="en-US" dirty="0"/>
          </a:p>
        </p:txBody>
      </p:sp>
      <p:sp>
        <p:nvSpPr>
          <p:cNvPr id="12" name="Vertical Text Placeholder 2">
            <a:extLst>
              <a:ext uri="{FF2B5EF4-FFF2-40B4-BE49-F238E27FC236}">
                <a16:creationId xmlns:a16="http://schemas.microsoft.com/office/drawing/2014/main" id="{A2F275A7-6C2D-154A-842B-05D6190E28B6}"/>
              </a:ext>
            </a:extLst>
          </p:cNvPr>
          <p:cNvSpPr>
            <a:spLocks noGrp="1"/>
          </p:cNvSpPr>
          <p:nvPr>
            <p:ph type="body" orient="vert" idx="14" hasCustomPrompt="1"/>
          </p:nvPr>
        </p:nvSpPr>
        <p:spPr>
          <a:xfrm>
            <a:off x="372470" y="2812861"/>
            <a:ext cx="11446330" cy="51263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1" i="0">
                <a:solidFill>
                  <a:schemeClr val="accent1"/>
                </a:solidFill>
                <a:latin typeface="Gilroy SemiBold" pitchFamily="2" charset="77"/>
              </a:defRPr>
            </a:lvl1pPr>
          </a:lstStyle>
          <a:p>
            <a:r>
              <a:rPr lang="nl-NL" dirty="0"/>
              <a:t>Body </a:t>
            </a:r>
            <a:r>
              <a:rPr lang="nl-NL" dirty="0" err="1"/>
              <a:t>Heading</a:t>
            </a:r>
            <a:r>
              <a:rPr lang="nl-NL" dirty="0"/>
              <a:t> </a:t>
            </a:r>
            <a:r>
              <a:rPr lang="nl-NL" dirty="0" err="1"/>
              <a:t>Here</a:t>
            </a:r>
            <a:endParaRPr lang="nl-NL" dirty="0"/>
          </a:p>
        </p:txBody>
      </p:sp>
      <p:sp>
        <p:nvSpPr>
          <p:cNvPr id="8" name="Vertical Text Placeholder 2">
            <a:extLst>
              <a:ext uri="{FF2B5EF4-FFF2-40B4-BE49-F238E27FC236}">
                <a16:creationId xmlns:a16="http://schemas.microsoft.com/office/drawing/2014/main" id="{1B8FF9E5-A680-604E-B2F5-E46BA4675092}"/>
              </a:ext>
            </a:extLst>
          </p:cNvPr>
          <p:cNvSpPr>
            <a:spLocks noGrp="1"/>
          </p:cNvSpPr>
          <p:nvPr>
            <p:ph type="body" orient="vert" idx="15" hasCustomPrompt="1"/>
          </p:nvPr>
        </p:nvSpPr>
        <p:spPr>
          <a:xfrm>
            <a:off x="372470" y="1691997"/>
            <a:ext cx="11446330" cy="934541"/>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i="0">
                <a:solidFill>
                  <a:schemeClr val="tx1"/>
                </a:solidFill>
                <a:latin typeface="Gilroy" pitchFamily="2" charset="77"/>
              </a:defRPr>
            </a:lvl1pPr>
          </a:lstStyle>
          <a:p>
            <a:r>
              <a:rPr lang="nl-NL" dirty="0"/>
              <a:t>Opening </a:t>
            </a:r>
            <a:r>
              <a:rPr lang="nl-NL" dirty="0" err="1"/>
              <a:t>sentence</a:t>
            </a:r>
            <a:r>
              <a:rPr lang="nl-NL" dirty="0"/>
              <a:t> </a:t>
            </a:r>
            <a:r>
              <a:rPr lang="nl-NL" dirty="0" err="1"/>
              <a:t>here</a:t>
            </a:r>
            <a:br>
              <a:rPr lang="nl-NL" dirty="0"/>
            </a:br>
            <a:r>
              <a:rPr lang="nl-NL" dirty="0"/>
              <a:t>Max 2 </a:t>
            </a:r>
            <a:r>
              <a:rPr lang="nl-NL" dirty="0" err="1"/>
              <a:t>lines</a:t>
            </a:r>
            <a:r>
              <a:rPr lang="nl-NL" dirty="0"/>
              <a:t> </a:t>
            </a:r>
            <a:r>
              <a:rPr lang="nl-NL" dirty="0" err="1"/>
              <a:t>only</a:t>
            </a:r>
            <a:endParaRPr lang="nl-NL" dirty="0"/>
          </a:p>
        </p:txBody>
      </p:sp>
    </p:spTree>
    <p:extLst>
      <p:ext uri="{BB962C8B-B14F-4D97-AF65-F5344CB8AC3E}">
        <p14:creationId xmlns:p14="http://schemas.microsoft.com/office/powerpoint/2010/main" val="3257950501"/>
      </p:ext>
    </p:extLst>
  </p:cSld>
  <p:clrMapOvr>
    <a:masterClrMapping/>
  </p:clrMapOvr>
  <p:extLst>
    <p:ext uri="{DCECCB84-F9BA-43D5-87BE-67443E8EF086}">
      <p15:sldGuideLst xmlns:p15="http://schemas.microsoft.com/office/powerpoint/2012/main">
        <p15:guide id="1" pos="234">
          <p15:clr>
            <a:srgbClr val="FBAE40"/>
          </p15:clr>
        </p15:guide>
        <p15:guide id="2" pos="7446">
          <p15:clr>
            <a:srgbClr val="FBAE40"/>
          </p15:clr>
        </p15:guide>
        <p15:guide id="3" orient="horz" pos="232">
          <p15:clr>
            <a:srgbClr val="FBAE40"/>
          </p15:clr>
        </p15:guide>
        <p15:guide id="4" orient="horz" pos="4088">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DB8A60-EC01-30D3-F170-8E625F35ADDE}"/>
              </a:ext>
            </a:extLst>
          </p:cNvPr>
          <p:cNvSpPr>
            <a:spLocks noGrp="1"/>
          </p:cNvSpPr>
          <p:nvPr>
            <p:ph type="title"/>
          </p:nvPr>
        </p:nvSpPr>
        <p:spPr/>
        <p:txBody>
          <a:bodyPr/>
          <a:lstStyle/>
          <a:p>
            <a:r>
              <a:rPr lang="es-ES"/>
              <a:t>Haga clic para modificar el estilo de título del patrón</a:t>
            </a:r>
            <a:endParaRPr lang="pt-BR"/>
          </a:p>
        </p:txBody>
      </p:sp>
      <p:sp>
        <p:nvSpPr>
          <p:cNvPr id="3" name="Marcador de contenido 2">
            <a:extLst>
              <a:ext uri="{FF2B5EF4-FFF2-40B4-BE49-F238E27FC236}">
                <a16:creationId xmlns:a16="http://schemas.microsoft.com/office/drawing/2014/main" id="{9953B9B2-E2C2-3250-1E59-DC37676F8C25}"/>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4" name="Marcador de fecha 3">
            <a:extLst>
              <a:ext uri="{FF2B5EF4-FFF2-40B4-BE49-F238E27FC236}">
                <a16:creationId xmlns:a16="http://schemas.microsoft.com/office/drawing/2014/main" id="{AE559ACF-507A-6454-37CD-E9AC81A9E271}"/>
              </a:ext>
            </a:extLst>
          </p:cNvPr>
          <p:cNvSpPr>
            <a:spLocks noGrp="1"/>
          </p:cNvSpPr>
          <p:nvPr>
            <p:ph type="dt" sz="half" idx="10"/>
          </p:nvPr>
        </p:nvSpPr>
        <p:spPr/>
        <p:txBody>
          <a:bodyPr/>
          <a:lstStyle/>
          <a:p>
            <a:fld id="{1CCBF013-9D67-42BA-9DD7-EEBE0D964CC0}" type="datetimeFigureOut">
              <a:rPr lang="pt-BR" smtClean="0"/>
              <a:t>19/07/2024</a:t>
            </a:fld>
            <a:endParaRPr lang="pt-BR"/>
          </a:p>
        </p:txBody>
      </p:sp>
      <p:sp>
        <p:nvSpPr>
          <p:cNvPr id="5" name="Marcador de pie de página 4">
            <a:extLst>
              <a:ext uri="{FF2B5EF4-FFF2-40B4-BE49-F238E27FC236}">
                <a16:creationId xmlns:a16="http://schemas.microsoft.com/office/drawing/2014/main" id="{E5241C42-8A7D-99BF-31BC-AF22F343E388}"/>
              </a:ext>
            </a:extLst>
          </p:cNvPr>
          <p:cNvSpPr>
            <a:spLocks noGrp="1"/>
          </p:cNvSpPr>
          <p:nvPr>
            <p:ph type="ftr" sz="quarter" idx="11"/>
          </p:nvPr>
        </p:nvSpPr>
        <p:spPr/>
        <p:txBody>
          <a:bodyPr/>
          <a:lstStyle/>
          <a:p>
            <a:endParaRPr lang="pt-BR"/>
          </a:p>
        </p:txBody>
      </p:sp>
      <p:sp>
        <p:nvSpPr>
          <p:cNvPr id="6" name="Marcador de número de diapositiva 5">
            <a:extLst>
              <a:ext uri="{FF2B5EF4-FFF2-40B4-BE49-F238E27FC236}">
                <a16:creationId xmlns:a16="http://schemas.microsoft.com/office/drawing/2014/main" id="{3A56299E-870D-9895-BFC6-B8CE75F80845}"/>
              </a:ext>
            </a:extLst>
          </p:cNvPr>
          <p:cNvSpPr>
            <a:spLocks noGrp="1"/>
          </p:cNvSpPr>
          <p:nvPr>
            <p:ph type="sldNum" sz="quarter" idx="12"/>
          </p:nvPr>
        </p:nvSpPr>
        <p:spPr/>
        <p:txBody>
          <a:bodyPr/>
          <a:lstStyle/>
          <a:p>
            <a:fld id="{CDE6A184-556F-498F-801B-EA31F7B0D0BE}" type="slidenum">
              <a:rPr lang="pt-BR" smtClean="0"/>
              <a:t>‹Nº›</a:t>
            </a:fld>
            <a:endParaRPr lang="pt-BR"/>
          </a:p>
        </p:txBody>
      </p:sp>
    </p:spTree>
    <p:extLst>
      <p:ext uri="{BB962C8B-B14F-4D97-AF65-F5344CB8AC3E}">
        <p14:creationId xmlns:p14="http://schemas.microsoft.com/office/powerpoint/2010/main" val="21230963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BD2AC6-B553-052C-2FAA-7FED96B27610}"/>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pt-BR"/>
          </a:p>
        </p:txBody>
      </p:sp>
      <p:sp>
        <p:nvSpPr>
          <p:cNvPr id="3" name="Marcador de texto 2">
            <a:extLst>
              <a:ext uri="{FF2B5EF4-FFF2-40B4-BE49-F238E27FC236}">
                <a16:creationId xmlns:a16="http://schemas.microsoft.com/office/drawing/2014/main" id="{9B6DD98D-9CD6-012A-E68E-6B368482295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2E787101-B5F8-1EE7-4C9B-9154AEEB4C03}"/>
              </a:ext>
            </a:extLst>
          </p:cNvPr>
          <p:cNvSpPr>
            <a:spLocks noGrp="1"/>
          </p:cNvSpPr>
          <p:nvPr>
            <p:ph type="dt" sz="half" idx="10"/>
          </p:nvPr>
        </p:nvSpPr>
        <p:spPr/>
        <p:txBody>
          <a:bodyPr/>
          <a:lstStyle/>
          <a:p>
            <a:fld id="{1CCBF013-9D67-42BA-9DD7-EEBE0D964CC0}" type="datetimeFigureOut">
              <a:rPr lang="pt-BR" smtClean="0"/>
              <a:t>19/07/2024</a:t>
            </a:fld>
            <a:endParaRPr lang="pt-BR"/>
          </a:p>
        </p:txBody>
      </p:sp>
      <p:sp>
        <p:nvSpPr>
          <p:cNvPr id="5" name="Marcador de pie de página 4">
            <a:extLst>
              <a:ext uri="{FF2B5EF4-FFF2-40B4-BE49-F238E27FC236}">
                <a16:creationId xmlns:a16="http://schemas.microsoft.com/office/drawing/2014/main" id="{CC4BC48B-E80A-4905-6C19-E94666B18147}"/>
              </a:ext>
            </a:extLst>
          </p:cNvPr>
          <p:cNvSpPr>
            <a:spLocks noGrp="1"/>
          </p:cNvSpPr>
          <p:nvPr>
            <p:ph type="ftr" sz="quarter" idx="11"/>
          </p:nvPr>
        </p:nvSpPr>
        <p:spPr/>
        <p:txBody>
          <a:bodyPr/>
          <a:lstStyle/>
          <a:p>
            <a:endParaRPr lang="pt-BR"/>
          </a:p>
        </p:txBody>
      </p:sp>
      <p:sp>
        <p:nvSpPr>
          <p:cNvPr id="6" name="Marcador de número de diapositiva 5">
            <a:extLst>
              <a:ext uri="{FF2B5EF4-FFF2-40B4-BE49-F238E27FC236}">
                <a16:creationId xmlns:a16="http://schemas.microsoft.com/office/drawing/2014/main" id="{15C7CBCF-244C-0FC0-4AE1-C8225027B062}"/>
              </a:ext>
            </a:extLst>
          </p:cNvPr>
          <p:cNvSpPr>
            <a:spLocks noGrp="1"/>
          </p:cNvSpPr>
          <p:nvPr>
            <p:ph type="sldNum" sz="quarter" idx="12"/>
          </p:nvPr>
        </p:nvSpPr>
        <p:spPr/>
        <p:txBody>
          <a:bodyPr/>
          <a:lstStyle/>
          <a:p>
            <a:fld id="{CDE6A184-556F-498F-801B-EA31F7B0D0BE}" type="slidenum">
              <a:rPr lang="pt-BR" smtClean="0"/>
              <a:t>‹Nº›</a:t>
            </a:fld>
            <a:endParaRPr lang="pt-BR"/>
          </a:p>
        </p:txBody>
      </p:sp>
    </p:spTree>
    <p:extLst>
      <p:ext uri="{BB962C8B-B14F-4D97-AF65-F5344CB8AC3E}">
        <p14:creationId xmlns:p14="http://schemas.microsoft.com/office/powerpoint/2010/main" val="37002282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27EBD7-B6E2-8B60-5E21-0843167642B6}"/>
              </a:ext>
            </a:extLst>
          </p:cNvPr>
          <p:cNvSpPr>
            <a:spLocks noGrp="1"/>
          </p:cNvSpPr>
          <p:nvPr>
            <p:ph type="title"/>
          </p:nvPr>
        </p:nvSpPr>
        <p:spPr/>
        <p:txBody>
          <a:bodyPr/>
          <a:lstStyle/>
          <a:p>
            <a:r>
              <a:rPr lang="es-ES"/>
              <a:t>Haga clic para modificar el estilo de título del patrón</a:t>
            </a:r>
            <a:endParaRPr lang="pt-BR"/>
          </a:p>
        </p:txBody>
      </p:sp>
      <p:sp>
        <p:nvSpPr>
          <p:cNvPr id="3" name="Marcador de contenido 2">
            <a:extLst>
              <a:ext uri="{FF2B5EF4-FFF2-40B4-BE49-F238E27FC236}">
                <a16:creationId xmlns:a16="http://schemas.microsoft.com/office/drawing/2014/main" id="{0B0E5DD2-AF38-DBE2-8108-7CCC1629622E}"/>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4" name="Marcador de contenido 3">
            <a:extLst>
              <a:ext uri="{FF2B5EF4-FFF2-40B4-BE49-F238E27FC236}">
                <a16:creationId xmlns:a16="http://schemas.microsoft.com/office/drawing/2014/main" id="{9170F2BA-B899-9C66-1C8F-64A4CA11FDF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5" name="Marcador de fecha 4">
            <a:extLst>
              <a:ext uri="{FF2B5EF4-FFF2-40B4-BE49-F238E27FC236}">
                <a16:creationId xmlns:a16="http://schemas.microsoft.com/office/drawing/2014/main" id="{75A3B93B-8142-5618-7788-D1F01E969088}"/>
              </a:ext>
            </a:extLst>
          </p:cNvPr>
          <p:cNvSpPr>
            <a:spLocks noGrp="1"/>
          </p:cNvSpPr>
          <p:nvPr>
            <p:ph type="dt" sz="half" idx="10"/>
          </p:nvPr>
        </p:nvSpPr>
        <p:spPr/>
        <p:txBody>
          <a:bodyPr/>
          <a:lstStyle/>
          <a:p>
            <a:fld id="{1CCBF013-9D67-42BA-9DD7-EEBE0D964CC0}" type="datetimeFigureOut">
              <a:rPr lang="pt-BR" smtClean="0"/>
              <a:t>19/07/2024</a:t>
            </a:fld>
            <a:endParaRPr lang="pt-BR"/>
          </a:p>
        </p:txBody>
      </p:sp>
      <p:sp>
        <p:nvSpPr>
          <p:cNvPr id="6" name="Marcador de pie de página 5">
            <a:extLst>
              <a:ext uri="{FF2B5EF4-FFF2-40B4-BE49-F238E27FC236}">
                <a16:creationId xmlns:a16="http://schemas.microsoft.com/office/drawing/2014/main" id="{722AE2F4-C29E-8861-AA1E-2DC2A66111F3}"/>
              </a:ext>
            </a:extLst>
          </p:cNvPr>
          <p:cNvSpPr>
            <a:spLocks noGrp="1"/>
          </p:cNvSpPr>
          <p:nvPr>
            <p:ph type="ftr" sz="quarter" idx="11"/>
          </p:nvPr>
        </p:nvSpPr>
        <p:spPr/>
        <p:txBody>
          <a:bodyPr/>
          <a:lstStyle/>
          <a:p>
            <a:endParaRPr lang="pt-BR"/>
          </a:p>
        </p:txBody>
      </p:sp>
      <p:sp>
        <p:nvSpPr>
          <p:cNvPr id="7" name="Marcador de número de diapositiva 6">
            <a:extLst>
              <a:ext uri="{FF2B5EF4-FFF2-40B4-BE49-F238E27FC236}">
                <a16:creationId xmlns:a16="http://schemas.microsoft.com/office/drawing/2014/main" id="{D930CAE8-E51F-542F-927D-22FE92DAB3F3}"/>
              </a:ext>
            </a:extLst>
          </p:cNvPr>
          <p:cNvSpPr>
            <a:spLocks noGrp="1"/>
          </p:cNvSpPr>
          <p:nvPr>
            <p:ph type="sldNum" sz="quarter" idx="12"/>
          </p:nvPr>
        </p:nvSpPr>
        <p:spPr/>
        <p:txBody>
          <a:bodyPr/>
          <a:lstStyle/>
          <a:p>
            <a:fld id="{CDE6A184-556F-498F-801B-EA31F7B0D0BE}" type="slidenum">
              <a:rPr lang="pt-BR" smtClean="0"/>
              <a:t>‹Nº›</a:t>
            </a:fld>
            <a:endParaRPr lang="pt-BR"/>
          </a:p>
        </p:txBody>
      </p:sp>
    </p:spTree>
    <p:extLst>
      <p:ext uri="{BB962C8B-B14F-4D97-AF65-F5344CB8AC3E}">
        <p14:creationId xmlns:p14="http://schemas.microsoft.com/office/powerpoint/2010/main" val="38149634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E96082-9DD1-D394-2CD2-756712D1ABA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pt-BR"/>
          </a:p>
        </p:txBody>
      </p:sp>
      <p:sp>
        <p:nvSpPr>
          <p:cNvPr id="3" name="Marcador de texto 2">
            <a:extLst>
              <a:ext uri="{FF2B5EF4-FFF2-40B4-BE49-F238E27FC236}">
                <a16:creationId xmlns:a16="http://schemas.microsoft.com/office/drawing/2014/main" id="{9709BAA7-2DFC-9DA5-B244-CE12FA3FBD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98C445DA-93DD-B97F-7614-063ABFBBF51C}"/>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5" name="Marcador de texto 4">
            <a:extLst>
              <a:ext uri="{FF2B5EF4-FFF2-40B4-BE49-F238E27FC236}">
                <a16:creationId xmlns:a16="http://schemas.microsoft.com/office/drawing/2014/main" id="{391D6BCB-50F9-D5DE-7FF5-EBC57CEC90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5B895940-A161-1506-1A5C-567BC1AFA2F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7" name="Marcador de fecha 6">
            <a:extLst>
              <a:ext uri="{FF2B5EF4-FFF2-40B4-BE49-F238E27FC236}">
                <a16:creationId xmlns:a16="http://schemas.microsoft.com/office/drawing/2014/main" id="{513BF575-5650-2CD7-2F97-E269B0637567}"/>
              </a:ext>
            </a:extLst>
          </p:cNvPr>
          <p:cNvSpPr>
            <a:spLocks noGrp="1"/>
          </p:cNvSpPr>
          <p:nvPr>
            <p:ph type="dt" sz="half" idx="10"/>
          </p:nvPr>
        </p:nvSpPr>
        <p:spPr/>
        <p:txBody>
          <a:bodyPr/>
          <a:lstStyle/>
          <a:p>
            <a:fld id="{1CCBF013-9D67-42BA-9DD7-EEBE0D964CC0}" type="datetimeFigureOut">
              <a:rPr lang="pt-BR" smtClean="0"/>
              <a:t>19/07/2024</a:t>
            </a:fld>
            <a:endParaRPr lang="pt-BR"/>
          </a:p>
        </p:txBody>
      </p:sp>
      <p:sp>
        <p:nvSpPr>
          <p:cNvPr id="8" name="Marcador de pie de página 7">
            <a:extLst>
              <a:ext uri="{FF2B5EF4-FFF2-40B4-BE49-F238E27FC236}">
                <a16:creationId xmlns:a16="http://schemas.microsoft.com/office/drawing/2014/main" id="{9D188FEE-88EA-CBE1-0859-783E082C1624}"/>
              </a:ext>
            </a:extLst>
          </p:cNvPr>
          <p:cNvSpPr>
            <a:spLocks noGrp="1"/>
          </p:cNvSpPr>
          <p:nvPr>
            <p:ph type="ftr" sz="quarter" idx="11"/>
          </p:nvPr>
        </p:nvSpPr>
        <p:spPr/>
        <p:txBody>
          <a:bodyPr/>
          <a:lstStyle/>
          <a:p>
            <a:endParaRPr lang="pt-BR"/>
          </a:p>
        </p:txBody>
      </p:sp>
      <p:sp>
        <p:nvSpPr>
          <p:cNvPr id="9" name="Marcador de número de diapositiva 8">
            <a:extLst>
              <a:ext uri="{FF2B5EF4-FFF2-40B4-BE49-F238E27FC236}">
                <a16:creationId xmlns:a16="http://schemas.microsoft.com/office/drawing/2014/main" id="{64C255BB-8CF4-B2A3-ED07-369FF7F0C712}"/>
              </a:ext>
            </a:extLst>
          </p:cNvPr>
          <p:cNvSpPr>
            <a:spLocks noGrp="1"/>
          </p:cNvSpPr>
          <p:nvPr>
            <p:ph type="sldNum" sz="quarter" idx="12"/>
          </p:nvPr>
        </p:nvSpPr>
        <p:spPr/>
        <p:txBody>
          <a:bodyPr/>
          <a:lstStyle/>
          <a:p>
            <a:fld id="{CDE6A184-556F-498F-801B-EA31F7B0D0BE}" type="slidenum">
              <a:rPr lang="pt-BR" smtClean="0"/>
              <a:t>‹Nº›</a:t>
            </a:fld>
            <a:endParaRPr lang="pt-BR"/>
          </a:p>
        </p:txBody>
      </p:sp>
    </p:spTree>
    <p:extLst>
      <p:ext uri="{BB962C8B-B14F-4D97-AF65-F5344CB8AC3E}">
        <p14:creationId xmlns:p14="http://schemas.microsoft.com/office/powerpoint/2010/main" val="2337157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45D0AF-951F-F058-EC19-0DF5FA085EE2}"/>
              </a:ext>
            </a:extLst>
          </p:cNvPr>
          <p:cNvSpPr>
            <a:spLocks noGrp="1"/>
          </p:cNvSpPr>
          <p:nvPr>
            <p:ph type="title"/>
          </p:nvPr>
        </p:nvSpPr>
        <p:spPr/>
        <p:txBody>
          <a:bodyPr/>
          <a:lstStyle/>
          <a:p>
            <a:r>
              <a:rPr lang="es-ES"/>
              <a:t>Haga clic para modificar el estilo de título del patrón</a:t>
            </a:r>
            <a:endParaRPr lang="pt-BR"/>
          </a:p>
        </p:txBody>
      </p:sp>
      <p:sp>
        <p:nvSpPr>
          <p:cNvPr id="3" name="Marcador de fecha 2">
            <a:extLst>
              <a:ext uri="{FF2B5EF4-FFF2-40B4-BE49-F238E27FC236}">
                <a16:creationId xmlns:a16="http://schemas.microsoft.com/office/drawing/2014/main" id="{33823D22-5554-6C6A-F07B-3CBD2B126902}"/>
              </a:ext>
            </a:extLst>
          </p:cNvPr>
          <p:cNvSpPr>
            <a:spLocks noGrp="1"/>
          </p:cNvSpPr>
          <p:nvPr>
            <p:ph type="dt" sz="half" idx="10"/>
          </p:nvPr>
        </p:nvSpPr>
        <p:spPr/>
        <p:txBody>
          <a:bodyPr/>
          <a:lstStyle/>
          <a:p>
            <a:fld id="{1CCBF013-9D67-42BA-9DD7-EEBE0D964CC0}" type="datetimeFigureOut">
              <a:rPr lang="pt-BR" smtClean="0"/>
              <a:t>19/07/2024</a:t>
            </a:fld>
            <a:endParaRPr lang="pt-BR"/>
          </a:p>
        </p:txBody>
      </p:sp>
      <p:sp>
        <p:nvSpPr>
          <p:cNvPr id="4" name="Marcador de pie de página 3">
            <a:extLst>
              <a:ext uri="{FF2B5EF4-FFF2-40B4-BE49-F238E27FC236}">
                <a16:creationId xmlns:a16="http://schemas.microsoft.com/office/drawing/2014/main" id="{36014694-F558-CD4C-374C-E89AB7A2F7BA}"/>
              </a:ext>
            </a:extLst>
          </p:cNvPr>
          <p:cNvSpPr>
            <a:spLocks noGrp="1"/>
          </p:cNvSpPr>
          <p:nvPr>
            <p:ph type="ftr" sz="quarter" idx="11"/>
          </p:nvPr>
        </p:nvSpPr>
        <p:spPr/>
        <p:txBody>
          <a:bodyPr/>
          <a:lstStyle/>
          <a:p>
            <a:endParaRPr lang="pt-BR"/>
          </a:p>
        </p:txBody>
      </p:sp>
      <p:sp>
        <p:nvSpPr>
          <p:cNvPr id="5" name="Marcador de número de diapositiva 4">
            <a:extLst>
              <a:ext uri="{FF2B5EF4-FFF2-40B4-BE49-F238E27FC236}">
                <a16:creationId xmlns:a16="http://schemas.microsoft.com/office/drawing/2014/main" id="{09F1CBB8-DE50-F921-BB5E-AFBDAA521D39}"/>
              </a:ext>
            </a:extLst>
          </p:cNvPr>
          <p:cNvSpPr>
            <a:spLocks noGrp="1"/>
          </p:cNvSpPr>
          <p:nvPr>
            <p:ph type="sldNum" sz="quarter" idx="12"/>
          </p:nvPr>
        </p:nvSpPr>
        <p:spPr/>
        <p:txBody>
          <a:bodyPr/>
          <a:lstStyle/>
          <a:p>
            <a:fld id="{CDE6A184-556F-498F-801B-EA31F7B0D0BE}" type="slidenum">
              <a:rPr lang="pt-BR" smtClean="0"/>
              <a:t>‹Nº›</a:t>
            </a:fld>
            <a:endParaRPr lang="pt-BR"/>
          </a:p>
        </p:txBody>
      </p:sp>
    </p:spTree>
    <p:extLst>
      <p:ext uri="{BB962C8B-B14F-4D97-AF65-F5344CB8AC3E}">
        <p14:creationId xmlns:p14="http://schemas.microsoft.com/office/powerpoint/2010/main" val="1641008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6A8B0A6-1638-CDC1-9336-135E5000C09A}"/>
              </a:ext>
            </a:extLst>
          </p:cNvPr>
          <p:cNvSpPr>
            <a:spLocks noGrp="1"/>
          </p:cNvSpPr>
          <p:nvPr>
            <p:ph type="dt" sz="half" idx="10"/>
          </p:nvPr>
        </p:nvSpPr>
        <p:spPr/>
        <p:txBody>
          <a:bodyPr/>
          <a:lstStyle/>
          <a:p>
            <a:fld id="{1CCBF013-9D67-42BA-9DD7-EEBE0D964CC0}" type="datetimeFigureOut">
              <a:rPr lang="pt-BR" smtClean="0"/>
              <a:t>19/07/2024</a:t>
            </a:fld>
            <a:endParaRPr lang="pt-BR"/>
          </a:p>
        </p:txBody>
      </p:sp>
      <p:sp>
        <p:nvSpPr>
          <p:cNvPr id="3" name="Marcador de pie de página 2">
            <a:extLst>
              <a:ext uri="{FF2B5EF4-FFF2-40B4-BE49-F238E27FC236}">
                <a16:creationId xmlns:a16="http://schemas.microsoft.com/office/drawing/2014/main" id="{0AE33AB0-3EA2-E1C4-1D35-4A6C3A6B28CD}"/>
              </a:ext>
            </a:extLst>
          </p:cNvPr>
          <p:cNvSpPr>
            <a:spLocks noGrp="1"/>
          </p:cNvSpPr>
          <p:nvPr>
            <p:ph type="ftr" sz="quarter" idx="11"/>
          </p:nvPr>
        </p:nvSpPr>
        <p:spPr/>
        <p:txBody>
          <a:bodyPr/>
          <a:lstStyle/>
          <a:p>
            <a:endParaRPr lang="pt-BR"/>
          </a:p>
        </p:txBody>
      </p:sp>
      <p:sp>
        <p:nvSpPr>
          <p:cNvPr id="4" name="Marcador de número de diapositiva 3">
            <a:extLst>
              <a:ext uri="{FF2B5EF4-FFF2-40B4-BE49-F238E27FC236}">
                <a16:creationId xmlns:a16="http://schemas.microsoft.com/office/drawing/2014/main" id="{F5557A52-51D1-A6F7-2B99-DDE8C0BF6B69}"/>
              </a:ext>
            </a:extLst>
          </p:cNvPr>
          <p:cNvSpPr>
            <a:spLocks noGrp="1"/>
          </p:cNvSpPr>
          <p:nvPr>
            <p:ph type="sldNum" sz="quarter" idx="12"/>
          </p:nvPr>
        </p:nvSpPr>
        <p:spPr/>
        <p:txBody>
          <a:bodyPr/>
          <a:lstStyle/>
          <a:p>
            <a:fld id="{CDE6A184-556F-498F-801B-EA31F7B0D0BE}" type="slidenum">
              <a:rPr lang="pt-BR" smtClean="0"/>
              <a:t>‹Nº›</a:t>
            </a:fld>
            <a:endParaRPr lang="pt-BR"/>
          </a:p>
        </p:txBody>
      </p:sp>
    </p:spTree>
    <p:extLst>
      <p:ext uri="{BB962C8B-B14F-4D97-AF65-F5344CB8AC3E}">
        <p14:creationId xmlns:p14="http://schemas.microsoft.com/office/powerpoint/2010/main" val="695550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5790449-DBBC-FE51-C48B-9E3334CB9D9C}"/>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pt-BR"/>
          </a:p>
        </p:txBody>
      </p:sp>
      <p:sp>
        <p:nvSpPr>
          <p:cNvPr id="3" name="Marcador de contenido 2">
            <a:extLst>
              <a:ext uri="{FF2B5EF4-FFF2-40B4-BE49-F238E27FC236}">
                <a16:creationId xmlns:a16="http://schemas.microsoft.com/office/drawing/2014/main" id="{4D7C7BA7-29C7-5279-AA0E-BCCAE53C0BD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4" name="Marcador de texto 3">
            <a:extLst>
              <a:ext uri="{FF2B5EF4-FFF2-40B4-BE49-F238E27FC236}">
                <a16:creationId xmlns:a16="http://schemas.microsoft.com/office/drawing/2014/main" id="{323C333C-3F04-CAFE-0ADA-EB4A04071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6EFF7D0D-B50F-9867-CAF0-0B283A5A28AC}"/>
              </a:ext>
            </a:extLst>
          </p:cNvPr>
          <p:cNvSpPr>
            <a:spLocks noGrp="1"/>
          </p:cNvSpPr>
          <p:nvPr>
            <p:ph type="dt" sz="half" idx="10"/>
          </p:nvPr>
        </p:nvSpPr>
        <p:spPr/>
        <p:txBody>
          <a:bodyPr/>
          <a:lstStyle/>
          <a:p>
            <a:fld id="{1CCBF013-9D67-42BA-9DD7-EEBE0D964CC0}" type="datetimeFigureOut">
              <a:rPr lang="pt-BR" smtClean="0"/>
              <a:t>19/07/2024</a:t>
            </a:fld>
            <a:endParaRPr lang="pt-BR"/>
          </a:p>
        </p:txBody>
      </p:sp>
      <p:sp>
        <p:nvSpPr>
          <p:cNvPr id="6" name="Marcador de pie de página 5">
            <a:extLst>
              <a:ext uri="{FF2B5EF4-FFF2-40B4-BE49-F238E27FC236}">
                <a16:creationId xmlns:a16="http://schemas.microsoft.com/office/drawing/2014/main" id="{D97BC640-0AD0-3245-990F-C811EA594797}"/>
              </a:ext>
            </a:extLst>
          </p:cNvPr>
          <p:cNvSpPr>
            <a:spLocks noGrp="1"/>
          </p:cNvSpPr>
          <p:nvPr>
            <p:ph type="ftr" sz="quarter" idx="11"/>
          </p:nvPr>
        </p:nvSpPr>
        <p:spPr/>
        <p:txBody>
          <a:bodyPr/>
          <a:lstStyle/>
          <a:p>
            <a:endParaRPr lang="pt-BR"/>
          </a:p>
        </p:txBody>
      </p:sp>
      <p:sp>
        <p:nvSpPr>
          <p:cNvPr id="7" name="Marcador de número de diapositiva 6">
            <a:extLst>
              <a:ext uri="{FF2B5EF4-FFF2-40B4-BE49-F238E27FC236}">
                <a16:creationId xmlns:a16="http://schemas.microsoft.com/office/drawing/2014/main" id="{9685CDF5-A507-4B3F-346B-A171EB99697D}"/>
              </a:ext>
            </a:extLst>
          </p:cNvPr>
          <p:cNvSpPr>
            <a:spLocks noGrp="1"/>
          </p:cNvSpPr>
          <p:nvPr>
            <p:ph type="sldNum" sz="quarter" idx="12"/>
          </p:nvPr>
        </p:nvSpPr>
        <p:spPr/>
        <p:txBody>
          <a:bodyPr/>
          <a:lstStyle/>
          <a:p>
            <a:fld id="{CDE6A184-556F-498F-801B-EA31F7B0D0BE}" type="slidenum">
              <a:rPr lang="pt-BR" smtClean="0"/>
              <a:t>‹Nº›</a:t>
            </a:fld>
            <a:endParaRPr lang="pt-BR"/>
          </a:p>
        </p:txBody>
      </p:sp>
    </p:spTree>
    <p:extLst>
      <p:ext uri="{BB962C8B-B14F-4D97-AF65-F5344CB8AC3E}">
        <p14:creationId xmlns:p14="http://schemas.microsoft.com/office/powerpoint/2010/main" val="2634056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BBFBC8-D0C1-BC53-95EC-08C63937F611}"/>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pt-BR"/>
          </a:p>
        </p:txBody>
      </p:sp>
      <p:sp>
        <p:nvSpPr>
          <p:cNvPr id="3" name="Marcador de posición de imagen 2">
            <a:extLst>
              <a:ext uri="{FF2B5EF4-FFF2-40B4-BE49-F238E27FC236}">
                <a16:creationId xmlns:a16="http://schemas.microsoft.com/office/drawing/2014/main" id="{9C9AE491-8D1B-5949-0187-6047E6E3F5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Marcador de texto 3">
            <a:extLst>
              <a:ext uri="{FF2B5EF4-FFF2-40B4-BE49-F238E27FC236}">
                <a16:creationId xmlns:a16="http://schemas.microsoft.com/office/drawing/2014/main" id="{6F9EFEB6-5D43-6B1B-636F-BE38BF146D8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B72DD01C-4580-5872-ACB0-2CBC8FEA18CF}"/>
              </a:ext>
            </a:extLst>
          </p:cNvPr>
          <p:cNvSpPr>
            <a:spLocks noGrp="1"/>
          </p:cNvSpPr>
          <p:nvPr>
            <p:ph type="dt" sz="half" idx="10"/>
          </p:nvPr>
        </p:nvSpPr>
        <p:spPr/>
        <p:txBody>
          <a:bodyPr/>
          <a:lstStyle/>
          <a:p>
            <a:fld id="{1CCBF013-9D67-42BA-9DD7-EEBE0D964CC0}" type="datetimeFigureOut">
              <a:rPr lang="pt-BR" smtClean="0"/>
              <a:t>19/07/2024</a:t>
            </a:fld>
            <a:endParaRPr lang="pt-BR"/>
          </a:p>
        </p:txBody>
      </p:sp>
      <p:sp>
        <p:nvSpPr>
          <p:cNvPr id="6" name="Marcador de pie de página 5">
            <a:extLst>
              <a:ext uri="{FF2B5EF4-FFF2-40B4-BE49-F238E27FC236}">
                <a16:creationId xmlns:a16="http://schemas.microsoft.com/office/drawing/2014/main" id="{62B6EBA6-62FC-AD9C-9862-C064CE7EC8AF}"/>
              </a:ext>
            </a:extLst>
          </p:cNvPr>
          <p:cNvSpPr>
            <a:spLocks noGrp="1"/>
          </p:cNvSpPr>
          <p:nvPr>
            <p:ph type="ftr" sz="quarter" idx="11"/>
          </p:nvPr>
        </p:nvSpPr>
        <p:spPr/>
        <p:txBody>
          <a:bodyPr/>
          <a:lstStyle/>
          <a:p>
            <a:endParaRPr lang="pt-BR"/>
          </a:p>
        </p:txBody>
      </p:sp>
      <p:sp>
        <p:nvSpPr>
          <p:cNvPr id="7" name="Marcador de número de diapositiva 6">
            <a:extLst>
              <a:ext uri="{FF2B5EF4-FFF2-40B4-BE49-F238E27FC236}">
                <a16:creationId xmlns:a16="http://schemas.microsoft.com/office/drawing/2014/main" id="{D47EC5B3-95F3-DE6F-F2B7-147414D5E758}"/>
              </a:ext>
            </a:extLst>
          </p:cNvPr>
          <p:cNvSpPr>
            <a:spLocks noGrp="1"/>
          </p:cNvSpPr>
          <p:nvPr>
            <p:ph type="sldNum" sz="quarter" idx="12"/>
          </p:nvPr>
        </p:nvSpPr>
        <p:spPr/>
        <p:txBody>
          <a:bodyPr/>
          <a:lstStyle/>
          <a:p>
            <a:fld id="{CDE6A184-556F-498F-801B-EA31F7B0D0BE}" type="slidenum">
              <a:rPr lang="pt-BR" smtClean="0"/>
              <a:t>‹Nº›</a:t>
            </a:fld>
            <a:endParaRPr lang="pt-BR"/>
          </a:p>
        </p:txBody>
      </p:sp>
    </p:spTree>
    <p:extLst>
      <p:ext uri="{BB962C8B-B14F-4D97-AF65-F5344CB8AC3E}">
        <p14:creationId xmlns:p14="http://schemas.microsoft.com/office/powerpoint/2010/main" val="3340228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3BDE6CEC-42D4-48FA-9292-CCE09C602F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pt-BR"/>
          </a:p>
        </p:txBody>
      </p:sp>
      <p:sp>
        <p:nvSpPr>
          <p:cNvPr id="3" name="Marcador de texto 2">
            <a:extLst>
              <a:ext uri="{FF2B5EF4-FFF2-40B4-BE49-F238E27FC236}">
                <a16:creationId xmlns:a16="http://schemas.microsoft.com/office/drawing/2014/main" id="{1AE2D01C-0420-644E-6CC3-CFC87C63B2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pt-BR"/>
          </a:p>
        </p:txBody>
      </p:sp>
      <p:sp>
        <p:nvSpPr>
          <p:cNvPr id="4" name="Marcador de fecha 3">
            <a:extLst>
              <a:ext uri="{FF2B5EF4-FFF2-40B4-BE49-F238E27FC236}">
                <a16:creationId xmlns:a16="http://schemas.microsoft.com/office/drawing/2014/main" id="{EED0C413-A400-B24D-9613-A47311A272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CCBF013-9D67-42BA-9DD7-EEBE0D964CC0}" type="datetimeFigureOut">
              <a:rPr lang="pt-BR" smtClean="0"/>
              <a:t>19/07/2024</a:t>
            </a:fld>
            <a:endParaRPr lang="pt-BR"/>
          </a:p>
        </p:txBody>
      </p:sp>
      <p:sp>
        <p:nvSpPr>
          <p:cNvPr id="5" name="Marcador de pie de página 4">
            <a:extLst>
              <a:ext uri="{FF2B5EF4-FFF2-40B4-BE49-F238E27FC236}">
                <a16:creationId xmlns:a16="http://schemas.microsoft.com/office/drawing/2014/main" id="{19D2CF42-C5D9-41E9-D4EA-2340F0C050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pt-BR"/>
          </a:p>
        </p:txBody>
      </p:sp>
      <p:sp>
        <p:nvSpPr>
          <p:cNvPr id="6" name="Marcador de número de diapositiva 5">
            <a:extLst>
              <a:ext uri="{FF2B5EF4-FFF2-40B4-BE49-F238E27FC236}">
                <a16:creationId xmlns:a16="http://schemas.microsoft.com/office/drawing/2014/main" id="{3C2682F9-7E7B-4BBE-3503-9F5E1055B1B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E6A184-556F-498F-801B-EA31F7B0D0BE}" type="slidenum">
              <a:rPr lang="pt-BR" smtClean="0"/>
              <a:t>‹Nº›</a:t>
            </a:fld>
            <a:endParaRPr lang="pt-BR"/>
          </a:p>
        </p:txBody>
      </p:sp>
    </p:spTree>
    <p:extLst>
      <p:ext uri="{BB962C8B-B14F-4D97-AF65-F5344CB8AC3E}">
        <p14:creationId xmlns:p14="http://schemas.microsoft.com/office/powerpoint/2010/main" val="1388980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2.xml"/><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jp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4.jpe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5.jpeg"/><Relationship Id="rId7"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 Id="rId9"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12.xml"/><Relationship Id="rId6" Type="http://schemas.openxmlformats.org/officeDocument/2006/relationships/image" Target="../media/image21.jpeg"/><Relationship Id="rId5" Type="http://schemas.openxmlformats.org/officeDocument/2006/relationships/image" Target="../media/image25.png"/><Relationship Id="rId4" Type="http://schemas.openxmlformats.org/officeDocument/2006/relationships/image" Target="../media/image24.jpg"/></Relationships>
</file>

<file path=ppt/slides/_rels/slide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jpeg"/><Relationship Id="rId11" Type="http://schemas.openxmlformats.org/officeDocument/2006/relationships/image" Target="../media/image35.pn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12.xml"/><Relationship Id="rId5" Type="http://schemas.openxmlformats.org/officeDocument/2006/relationships/image" Target="../media/image39.png"/><Relationship Id="rId4" Type="http://schemas.openxmlformats.org/officeDocument/2006/relationships/image" Target="../media/image38.jpeg"/></Relationships>
</file>

<file path=ppt/slides/_rels/slide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pPr algn="ctr"/>
            <a:r>
              <a:rPr lang="pt-BR" sz="3200" dirty="0"/>
              <a:t>COSTEÑO ALIMENTOS</a:t>
            </a:r>
          </a:p>
        </p:txBody>
      </p:sp>
      <p:pic>
        <p:nvPicPr>
          <p:cNvPr id="6" name="Picture 52" descr="Arroz Extra COSTEÑO Bolsa 750g | Vivanda">
            <a:extLst>
              <a:ext uri="{FF2B5EF4-FFF2-40B4-BE49-F238E27FC236}">
                <a16:creationId xmlns:a16="http://schemas.microsoft.com/office/drawing/2014/main" id="{9C234894-9EDB-F250-8BE9-DFB67F5F9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013" t="14408" r="19389" b="17518"/>
          <a:stretch/>
        </p:blipFill>
        <p:spPr bwMode="auto">
          <a:xfrm>
            <a:off x="1077490" y="3771908"/>
            <a:ext cx="2549288" cy="16108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4" descr="Arroz Extra Costeño 5kg">
            <a:extLst>
              <a:ext uri="{FF2B5EF4-FFF2-40B4-BE49-F238E27FC236}">
                <a16:creationId xmlns:a16="http://schemas.microsoft.com/office/drawing/2014/main" id="{348C5E94-6280-FD10-DE43-61A1FCB1EF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81" t="8655" r="15988" b="3454"/>
          <a:stretch/>
        </p:blipFill>
        <p:spPr bwMode="auto">
          <a:xfrm>
            <a:off x="6499311" y="2122687"/>
            <a:ext cx="2494758" cy="32564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6" descr="Arroz Superior COSTEÑO Bolsa 750g | plazaVea - Supermercado">
            <a:extLst>
              <a:ext uri="{FF2B5EF4-FFF2-40B4-BE49-F238E27FC236}">
                <a16:creationId xmlns:a16="http://schemas.microsoft.com/office/drawing/2014/main" id="{2BAB7D7C-6C5A-BF8F-9239-E44352CD27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408" b="17518"/>
          <a:stretch/>
        </p:blipFill>
        <p:spPr bwMode="auto">
          <a:xfrm>
            <a:off x="1152108" y="1908860"/>
            <a:ext cx="2405016" cy="16371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58" descr="Arroz Superior COSTEÑO Bolsa 5Kg | plazaVea - Supermercado">
            <a:extLst>
              <a:ext uri="{FF2B5EF4-FFF2-40B4-BE49-F238E27FC236}">
                <a16:creationId xmlns:a16="http://schemas.microsoft.com/office/drawing/2014/main" id="{CC0147DC-249D-7758-1B18-4539099DFED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302" r="12171"/>
          <a:stretch/>
        </p:blipFill>
        <p:spPr bwMode="auto">
          <a:xfrm>
            <a:off x="4053802" y="2123544"/>
            <a:ext cx="2423985" cy="329672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lientes — Envases y Envolturas">
            <a:extLst>
              <a:ext uri="{FF2B5EF4-FFF2-40B4-BE49-F238E27FC236}">
                <a16:creationId xmlns:a16="http://schemas.microsoft.com/office/drawing/2014/main" id="{398B62EB-8597-0CE6-71B1-97D96BAC180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8371" b="9399"/>
          <a:stretch/>
        </p:blipFill>
        <p:spPr bwMode="auto">
          <a:xfrm>
            <a:off x="8682639" y="601014"/>
            <a:ext cx="1596367" cy="80674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Arroz Costeñito Extra 50 Kg – Tienda de Mayoristas">
            <a:extLst>
              <a:ext uri="{FF2B5EF4-FFF2-40B4-BE49-F238E27FC236}">
                <a16:creationId xmlns:a16="http://schemas.microsoft.com/office/drawing/2014/main" id="{AE59951E-B22A-E486-3AF1-BD241EFECD3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838" t="6592" r="21736" b="4198"/>
          <a:stretch/>
        </p:blipFill>
        <p:spPr bwMode="auto">
          <a:xfrm>
            <a:off x="9051001" y="2024748"/>
            <a:ext cx="3060762" cy="4673365"/>
          </a:xfrm>
          <a:prstGeom prst="rect">
            <a:avLst/>
          </a:prstGeom>
          <a:noFill/>
          <a:extLst>
            <a:ext uri="{909E8E84-426E-40DD-AFC4-6F175D3DCCD1}">
              <a14:hiddenFill xmlns:a14="http://schemas.microsoft.com/office/drawing/2010/main">
                <a:solidFill>
                  <a:srgbClr val="FFFFFF"/>
                </a:solidFill>
              </a14:hiddenFill>
            </a:ext>
          </a:extLst>
        </p:spPr>
      </p:pic>
      <p:sp>
        <p:nvSpPr>
          <p:cNvPr id="12" name="Rectángulo 11">
            <a:extLst>
              <a:ext uri="{FF2B5EF4-FFF2-40B4-BE49-F238E27FC236}">
                <a16:creationId xmlns:a16="http://schemas.microsoft.com/office/drawing/2014/main" id="{BE1EB671-D1B1-DBD2-F5F0-413CFDC91E24}"/>
              </a:ext>
            </a:extLst>
          </p:cNvPr>
          <p:cNvSpPr/>
          <p:nvPr/>
        </p:nvSpPr>
        <p:spPr>
          <a:xfrm>
            <a:off x="1251666" y="1552934"/>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750G</a:t>
            </a:r>
          </a:p>
        </p:txBody>
      </p:sp>
      <p:sp>
        <p:nvSpPr>
          <p:cNvPr id="13" name="Rectángulo 12">
            <a:extLst>
              <a:ext uri="{FF2B5EF4-FFF2-40B4-BE49-F238E27FC236}">
                <a16:creationId xmlns:a16="http://schemas.microsoft.com/office/drawing/2014/main" id="{802A70DB-F3B9-F8A9-0B71-3B47E5756FC7}"/>
              </a:ext>
            </a:extLst>
          </p:cNvPr>
          <p:cNvSpPr/>
          <p:nvPr/>
        </p:nvSpPr>
        <p:spPr>
          <a:xfrm>
            <a:off x="5377319" y="1582220"/>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5KG</a:t>
            </a:r>
          </a:p>
        </p:txBody>
      </p:sp>
      <p:sp>
        <p:nvSpPr>
          <p:cNvPr id="14" name="Rectángulo 13">
            <a:extLst>
              <a:ext uri="{FF2B5EF4-FFF2-40B4-BE49-F238E27FC236}">
                <a16:creationId xmlns:a16="http://schemas.microsoft.com/office/drawing/2014/main" id="{7AD84D14-3D25-C33D-39B3-04F26AD2C52D}"/>
              </a:ext>
            </a:extLst>
          </p:cNvPr>
          <p:cNvSpPr/>
          <p:nvPr/>
        </p:nvSpPr>
        <p:spPr>
          <a:xfrm>
            <a:off x="9416105" y="1552934"/>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50KG</a:t>
            </a:r>
          </a:p>
        </p:txBody>
      </p:sp>
    </p:spTree>
    <p:extLst>
      <p:ext uri="{BB962C8B-B14F-4D97-AF65-F5344CB8AC3E}">
        <p14:creationId xmlns:p14="http://schemas.microsoft.com/office/powerpoint/2010/main" val="2466053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r>
              <a:rPr lang="pt-BR" sz="3200" dirty="0"/>
              <a:t>Retail Market in General (15%)</a:t>
            </a:r>
          </a:p>
        </p:txBody>
      </p:sp>
      <p:sp>
        <p:nvSpPr>
          <p:cNvPr id="5" name="CuadroTexto 4">
            <a:extLst>
              <a:ext uri="{FF2B5EF4-FFF2-40B4-BE49-F238E27FC236}">
                <a16:creationId xmlns:a16="http://schemas.microsoft.com/office/drawing/2014/main" id="{661497B0-5E8C-DDC0-8357-A274D6020FE4}"/>
              </a:ext>
            </a:extLst>
          </p:cNvPr>
          <p:cNvSpPr txBox="1"/>
          <p:nvPr/>
        </p:nvSpPr>
        <p:spPr>
          <a:xfrm>
            <a:off x="708757" y="1767601"/>
            <a:ext cx="10274676" cy="1200329"/>
          </a:xfrm>
          <a:prstGeom prst="rect">
            <a:avLst/>
          </a:prstGeom>
          <a:noFill/>
        </p:spPr>
        <p:txBody>
          <a:bodyPr wrap="square">
            <a:spAutoFit/>
          </a:bodyPr>
          <a:lstStyle/>
          <a:p>
            <a:r>
              <a:rPr lang="pt-BR" dirty="0"/>
              <a:t>The </a:t>
            </a:r>
            <a:r>
              <a:rPr lang="pt-BR" dirty="0" err="1"/>
              <a:t>retail</a:t>
            </a:r>
            <a:r>
              <a:rPr lang="pt-BR" dirty="0"/>
              <a:t> </a:t>
            </a:r>
            <a:r>
              <a:rPr lang="pt-BR" dirty="0" err="1"/>
              <a:t>market</a:t>
            </a:r>
            <a:r>
              <a:rPr lang="pt-BR" dirty="0"/>
              <a:t> </a:t>
            </a:r>
            <a:r>
              <a:rPr lang="pt-BR" dirty="0" err="1"/>
              <a:t>has</a:t>
            </a:r>
            <a:r>
              <a:rPr lang="pt-BR" dirty="0"/>
              <a:t> a </a:t>
            </a:r>
            <a:r>
              <a:rPr lang="pt-BR" dirty="0" err="1"/>
              <a:t>penetration</a:t>
            </a:r>
            <a:r>
              <a:rPr lang="pt-BR" dirty="0"/>
              <a:t> </a:t>
            </a:r>
            <a:r>
              <a:rPr lang="pt-BR" dirty="0" err="1"/>
              <a:t>of</a:t>
            </a:r>
            <a:r>
              <a:rPr lang="pt-BR" dirty="0"/>
              <a:t> 53% </a:t>
            </a:r>
            <a:r>
              <a:rPr lang="pt-BR" dirty="0" err="1"/>
              <a:t>of</a:t>
            </a:r>
            <a:r>
              <a:rPr lang="pt-BR" dirty="0"/>
              <a:t> </a:t>
            </a:r>
            <a:r>
              <a:rPr lang="pt-BR" dirty="0" err="1"/>
              <a:t>households</a:t>
            </a:r>
            <a:r>
              <a:rPr lang="pt-BR" dirty="0"/>
              <a:t> in </a:t>
            </a:r>
            <a:r>
              <a:rPr lang="pt-BR" dirty="0" err="1"/>
              <a:t>the</a:t>
            </a:r>
            <a:r>
              <a:rPr lang="pt-BR" dirty="0"/>
              <a:t> country.</a:t>
            </a:r>
          </a:p>
          <a:p>
            <a:r>
              <a:rPr lang="pt-BR" dirty="0" err="1"/>
              <a:t>Costeño</a:t>
            </a:r>
            <a:r>
              <a:rPr lang="pt-BR" dirty="0"/>
              <a:t> </a:t>
            </a:r>
            <a:r>
              <a:rPr lang="pt-BR" dirty="0" err="1"/>
              <a:t>is</a:t>
            </a:r>
            <a:r>
              <a:rPr lang="pt-BR" dirty="0"/>
              <a:t> </a:t>
            </a:r>
            <a:r>
              <a:rPr lang="pt-BR" dirty="0" err="1"/>
              <a:t>the</a:t>
            </a:r>
            <a:r>
              <a:rPr lang="pt-BR" dirty="0"/>
              <a:t> brand </a:t>
            </a:r>
            <a:r>
              <a:rPr lang="pt-BR" dirty="0" err="1"/>
              <a:t>with</a:t>
            </a:r>
            <a:r>
              <a:rPr lang="pt-BR" dirty="0"/>
              <a:t> </a:t>
            </a:r>
            <a:r>
              <a:rPr lang="pt-BR" dirty="0" err="1"/>
              <a:t>highest</a:t>
            </a:r>
            <a:r>
              <a:rPr lang="pt-BR" dirty="0"/>
              <a:t> </a:t>
            </a:r>
            <a:r>
              <a:rPr lang="pt-BR" dirty="0" err="1"/>
              <a:t>penetration</a:t>
            </a:r>
            <a:r>
              <a:rPr lang="pt-BR" dirty="0"/>
              <a:t> in </a:t>
            </a:r>
            <a:r>
              <a:rPr lang="pt-BR" dirty="0" err="1"/>
              <a:t>the</a:t>
            </a:r>
            <a:r>
              <a:rPr lang="pt-BR" dirty="0"/>
              <a:t> </a:t>
            </a:r>
            <a:r>
              <a:rPr lang="pt-BR" dirty="0" err="1"/>
              <a:t>market</a:t>
            </a:r>
            <a:r>
              <a:rPr lang="pt-BR" dirty="0"/>
              <a:t> </a:t>
            </a:r>
            <a:r>
              <a:rPr lang="pt-BR" dirty="0" err="1"/>
              <a:t>with</a:t>
            </a:r>
            <a:r>
              <a:rPr lang="pt-BR" dirty="0"/>
              <a:t> 17%, </a:t>
            </a:r>
            <a:r>
              <a:rPr lang="pt-BR" dirty="0" err="1"/>
              <a:t>followed</a:t>
            </a:r>
            <a:r>
              <a:rPr lang="pt-BR" dirty="0"/>
              <a:t> </a:t>
            </a:r>
            <a:r>
              <a:rPr lang="pt-BR" dirty="0" err="1"/>
              <a:t>by</a:t>
            </a:r>
            <a:r>
              <a:rPr lang="pt-BR" dirty="0"/>
              <a:t> </a:t>
            </a:r>
            <a:r>
              <a:rPr lang="pt-BR" dirty="0" err="1"/>
              <a:t>Faraon</a:t>
            </a:r>
            <a:r>
              <a:rPr lang="pt-BR" dirty="0"/>
              <a:t> </a:t>
            </a:r>
            <a:r>
              <a:rPr lang="pt-BR" dirty="0" err="1"/>
              <a:t>with</a:t>
            </a:r>
            <a:r>
              <a:rPr lang="pt-BR" dirty="0"/>
              <a:t> 11%.</a:t>
            </a:r>
          </a:p>
          <a:p>
            <a:r>
              <a:rPr lang="pt-BR" dirty="0" err="1"/>
              <a:t>Induamérica</a:t>
            </a:r>
            <a:r>
              <a:rPr lang="pt-BR" dirty="0"/>
              <a:t> </a:t>
            </a:r>
            <a:r>
              <a:rPr lang="pt-BR" dirty="0" err="1"/>
              <a:t>has</a:t>
            </a:r>
            <a:r>
              <a:rPr lang="pt-BR" dirty="0"/>
              <a:t> </a:t>
            </a:r>
            <a:r>
              <a:rPr lang="pt-BR" dirty="0" err="1"/>
              <a:t>several</a:t>
            </a:r>
            <a:r>
              <a:rPr lang="pt-BR" dirty="0"/>
              <a:t> </a:t>
            </a:r>
            <a:r>
              <a:rPr lang="pt-BR" dirty="0" err="1"/>
              <a:t>markets</a:t>
            </a:r>
            <a:r>
              <a:rPr lang="pt-BR" dirty="0"/>
              <a:t> for </a:t>
            </a:r>
            <a:r>
              <a:rPr lang="pt-BR" dirty="0" err="1"/>
              <a:t>supermakets</a:t>
            </a:r>
            <a:r>
              <a:rPr lang="pt-BR" dirty="0"/>
              <a:t> </a:t>
            </a:r>
            <a:r>
              <a:rPr lang="pt-BR" dirty="0" err="1"/>
              <a:t>and</a:t>
            </a:r>
            <a:r>
              <a:rPr lang="pt-BR" dirty="0"/>
              <a:t> Other brands </a:t>
            </a:r>
            <a:r>
              <a:rPr lang="pt-BR" dirty="0" err="1"/>
              <a:t>that</a:t>
            </a:r>
            <a:r>
              <a:rPr lang="pt-BR" dirty="0"/>
              <a:t> </a:t>
            </a:r>
            <a:r>
              <a:rPr lang="pt-BR" dirty="0" err="1"/>
              <a:t>is</a:t>
            </a:r>
            <a:r>
              <a:rPr lang="pt-BR" dirty="0"/>
              <a:t> </a:t>
            </a:r>
            <a:r>
              <a:rPr lang="pt-BR" dirty="0" err="1"/>
              <a:t>not</a:t>
            </a:r>
            <a:r>
              <a:rPr lang="pt-BR" dirty="0"/>
              <a:t> </a:t>
            </a:r>
            <a:r>
              <a:rPr lang="pt-BR" dirty="0" err="1"/>
              <a:t>accurate</a:t>
            </a:r>
            <a:r>
              <a:rPr lang="pt-BR" dirty="0"/>
              <a:t> </a:t>
            </a:r>
            <a:r>
              <a:rPr lang="pt-BR" dirty="0" err="1"/>
              <a:t>to</a:t>
            </a:r>
            <a:r>
              <a:rPr lang="pt-BR" dirty="0"/>
              <a:t> determine </a:t>
            </a:r>
            <a:r>
              <a:rPr lang="pt-BR" dirty="0" err="1"/>
              <a:t>how</a:t>
            </a:r>
            <a:r>
              <a:rPr lang="pt-BR" dirty="0"/>
              <a:t> Much Market </a:t>
            </a:r>
            <a:r>
              <a:rPr lang="pt-BR" dirty="0" err="1"/>
              <a:t>share</a:t>
            </a:r>
            <a:r>
              <a:rPr lang="pt-BR" dirty="0"/>
              <a:t> </a:t>
            </a:r>
            <a:r>
              <a:rPr lang="pt-BR" dirty="0" err="1"/>
              <a:t>they</a:t>
            </a:r>
            <a:r>
              <a:rPr lang="pt-BR" dirty="0"/>
              <a:t> </a:t>
            </a:r>
            <a:r>
              <a:rPr lang="pt-BR" dirty="0" err="1"/>
              <a:t>have</a:t>
            </a:r>
            <a:r>
              <a:rPr lang="pt-BR" dirty="0"/>
              <a:t>.</a:t>
            </a:r>
          </a:p>
        </p:txBody>
      </p:sp>
      <p:sp>
        <p:nvSpPr>
          <p:cNvPr id="13" name="CuadroTexto 12">
            <a:extLst>
              <a:ext uri="{FF2B5EF4-FFF2-40B4-BE49-F238E27FC236}">
                <a16:creationId xmlns:a16="http://schemas.microsoft.com/office/drawing/2014/main" id="{803FD595-6840-E6BA-04DF-4DB7B67D5EC6}"/>
              </a:ext>
            </a:extLst>
          </p:cNvPr>
          <p:cNvSpPr txBox="1"/>
          <p:nvPr/>
        </p:nvSpPr>
        <p:spPr>
          <a:xfrm>
            <a:off x="708757" y="1398269"/>
            <a:ext cx="5387243" cy="369332"/>
          </a:xfrm>
          <a:prstGeom prst="rect">
            <a:avLst/>
          </a:prstGeom>
          <a:noFill/>
        </p:spPr>
        <p:txBody>
          <a:bodyPr wrap="square" rtlCol="0">
            <a:spAutoFit/>
          </a:bodyPr>
          <a:lstStyle/>
          <a:p>
            <a:r>
              <a:rPr lang="pt-BR" b="1" dirty="0" err="1"/>
              <a:t>Penetration</a:t>
            </a:r>
            <a:r>
              <a:rPr lang="pt-BR" b="1" dirty="0"/>
              <a:t> – Retail Market</a:t>
            </a:r>
          </a:p>
        </p:txBody>
      </p:sp>
      <p:sp>
        <p:nvSpPr>
          <p:cNvPr id="4" name="CuadroTexto 3">
            <a:extLst>
              <a:ext uri="{FF2B5EF4-FFF2-40B4-BE49-F238E27FC236}">
                <a16:creationId xmlns:a16="http://schemas.microsoft.com/office/drawing/2014/main" id="{F4C9256E-723E-F8F5-E1A9-F25EAD041D6C}"/>
              </a:ext>
            </a:extLst>
          </p:cNvPr>
          <p:cNvSpPr txBox="1"/>
          <p:nvPr/>
        </p:nvSpPr>
        <p:spPr>
          <a:xfrm>
            <a:off x="708757" y="3143104"/>
            <a:ext cx="9431836" cy="1477328"/>
          </a:xfrm>
          <a:prstGeom prst="rect">
            <a:avLst/>
          </a:prstGeom>
          <a:noFill/>
        </p:spPr>
        <p:txBody>
          <a:bodyPr wrap="square" rtlCol="0">
            <a:spAutoFit/>
          </a:bodyPr>
          <a:lstStyle/>
          <a:p>
            <a:r>
              <a:rPr lang="pt-BR" b="1" dirty="0"/>
              <a:t>Purchasing </a:t>
            </a:r>
            <a:r>
              <a:rPr lang="pt-BR" b="1" dirty="0" err="1"/>
              <a:t>power</a:t>
            </a:r>
            <a:r>
              <a:rPr lang="pt-BR" b="1" dirty="0"/>
              <a:t> – Retail Market</a:t>
            </a:r>
          </a:p>
          <a:p>
            <a:r>
              <a:rPr lang="pt-BR" dirty="0"/>
              <a:t>The </a:t>
            </a:r>
            <a:r>
              <a:rPr lang="pt-BR" dirty="0" err="1"/>
              <a:t>average</a:t>
            </a:r>
            <a:r>
              <a:rPr lang="pt-BR" dirty="0"/>
              <a:t> </a:t>
            </a:r>
            <a:r>
              <a:rPr lang="pt-BR" dirty="0" err="1"/>
              <a:t>purchasing</a:t>
            </a:r>
            <a:r>
              <a:rPr lang="pt-BR" dirty="0"/>
              <a:t> </a:t>
            </a:r>
            <a:r>
              <a:rPr lang="pt-BR" dirty="0" err="1"/>
              <a:t>of</a:t>
            </a:r>
            <a:r>
              <a:rPr lang="pt-BR" dirty="0"/>
              <a:t> a </a:t>
            </a:r>
            <a:r>
              <a:rPr lang="pt-BR" dirty="0" err="1"/>
              <a:t>consumer</a:t>
            </a:r>
            <a:r>
              <a:rPr lang="pt-BR" dirty="0"/>
              <a:t> </a:t>
            </a:r>
            <a:r>
              <a:rPr lang="pt-BR" dirty="0" err="1"/>
              <a:t>is</a:t>
            </a:r>
            <a:r>
              <a:rPr lang="pt-BR" dirty="0"/>
              <a:t> 4kg per time. </a:t>
            </a:r>
            <a:r>
              <a:rPr lang="pt-BR" dirty="0" err="1"/>
              <a:t>However</a:t>
            </a:r>
            <a:r>
              <a:rPr lang="pt-BR" dirty="0"/>
              <a:t> </a:t>
            </a:r>
            <a:r>
              <a:rPr lang="pt-BR" dirty="0" err="1"/>
              <a:t>Faraon</a:t>
            </a:r>
            <a:r>
              <a:rPr lang="pt-BR" dirty="0"/>
              <a:t> </a:t>
            </a:r>
            <a:r>
              <a:rPr lang="pt-BR" dirty="0" err="1"/>
              <a:t>and</a:t>
            </a:r>
            <a:r>
              <a:rPr lang="pt-BR" dirty="0"/>
              <a:t> </a:t>
            </a:r>
            <a:r>
              <a:rPr lang="pt-BR" dirty="0" err="1"/>
              <a:t>Induamérica</a:t>
            </a:r>
            <a:r>
              <a:rPr lang="pt-BR" dirty="0"/>
              <a:t> </a:t>
            </a:r>
            <a:r>
              <a:rPr lang="pt-BR" dirty="0" err="1"/>
              <a:t>have</a:t>
            </a:r>
            <a:r>
              <a:rPr lang="pt-BR" dirty="0"/>
              <a:t> </a:t>
            </a:r>
            <a:r>
              <a:rPr lang="pt-BR" dirty="0" err="1"/>
              <a:t>the</a:t>
            </a:r>
            <a:r>
              <a:rPr lang="pt-BR" dirty="0"/>
              <a:t> </a:t>
            </a:r>
            <a:r>
              <a:rPr lang="pt-BR" dirty="0" err="1"/>
              <a:t>biggest</a:t>
            </a:r>
            <a:r>
              <a:rPr lang="pt-BR" dirty="0"/>
              <a:t> </a:t>
            </a:r>
            <a:r>
              <a:rPr lang="pt-BR" dirty="0" err="1"/>
              <a:t>purchasing</a:t>
            </a:r>
            <a:r>
              <a:rPr lang="pt-BR" dirty="0"/>
              <a:t> </a:t>
            </a:r>
            <a:r>
              <a:rPr lang="pt-BR" dirty="0" err="1"/>
              <a:t>power</a:t>
            </a:r>
            <a:r>
              <a:rPr lang="pt-BR" dirty="0"/>
              <a:t> </a:t>
            </a:r>
            <a:r>
              <a:rPr lang="pt-BR" dirty="0" err="1"/>
              <a:t>with</a:t>
            </a:r>
            <a:r>
              <a:rPr lang="pt-BR" dirty="0"/>
              <a:t> 6Kg per time </a:t>
            </a:r>
            <a:r>
              <a:rPr lang="pt-BR" dirty="0" err="1"/>
              <a:t>of</a:t>
            </a:r>
            <a:r>
              <a:rPr lang="pt-BR" dirty="0"/>
              <a:t> </a:t>
            </a:r>
            <a:r>
              <a:rPr lang="pt-BR" dirty="0" err="1"/>
              <a:t>purchasing</a:t>
            </a:r>
            <a:r>
              <a:rPr lang="pt-BR" dirty="0"/>
              <a:t>. </a:t>
            </a:r>
            <a:r>
              <a:rPr lang="pt-BR" dirty="0" err="1"/>
              <a:t>While</a:t>
            </a:r>
            <a:r>
              <a:rPr lang="pt-BR" dirty="0"/>
              <a:t> </a:t>
            </a:r>
            <a:r>
              <a:rPr lang="pt-BR" dirty="0" err="1"/>
              <a:t>Costeño</a:t>
            </a:r>
            <a:r>
              <a:rPr lang="pt-BR" dirty="0"/>
              <a:t> </a:t>
            </a:r>
            <a:r>
              <a:rPr lang="pt-BR" dirty="0" err="1"/>
              <a:t>has</a:t>
            </a:r>
            <a:r>
              <a:rPr lang="pt-BR" dirty="0"/>
              <a:t> 3.8Kg per time in </a:t>
            </a:r>
            <a:r>
              <a:rPr lang="pt-BR" dirty="0" err="1"/>
              <a:t>average</a:t>
            </a:r>
            <a:r>
              <a:rPr lang="pt-BR" dirty="0"/>
              <a:t>.</a:t>
            </a:r>
          </a:p>
          <a:p>
            <a:endParaRPr lang="pt-BR" dirty="0"/>
          </a:p>
        </p:txBody>
      </p:sp>
      <p:sp>
        <p:nvSpPr>
          <p:cNvPr id="6" name="CuadroTexto 5">
            <a:extLst>
              <a:ext uri="{FF2B5EF4-FFF2-40B4-BE49-F238E27FC236}">
                <a16:creationId xmlns:a16="http://schemas.microsoft.com/office/drawing/2014/main" id="{1379B407-70A5-FAEF-8012-EA6F16F8C335}"/>
              </a:ext>
            </a:extLst>
          </p:cNvPr>
          <p:cNvSpPr txBox="1"/>
          <p:nvPr/>
        </p:nvSpPr>
        <p:spPr>
          <a:xfrm>
            <a:off x="708757" y="4343468"/>
            <a:ext cx="9431836" cy="923330"/>
          </a:xfrm>
          <a:prstGeom prst="rect">
            <a:avLst/>
          </a:prstGeom>
          <a:noFill/>
        </p:spPr>
        <p:txBody>
          <a:bodyPr wrap="square" rtlCol="0">
            <a:spAutoFit/>
          </a:bodyPr>
          <a:lstStyle/>
          <a:p>
            <a:r>
              <a:rPr lang="pt-BR" b="1" dirty="0"/>
              <a:t>Price – Retail Market</a:t>
            </a:r>
          </a:p>
          <a:p>
            <a:r>
              <a:rPr lang="pt-BR" dirty="0"/>
              <a:t>The </a:t>
            </a:r>
            <a:r>
              <a:rPr lang="pt-BR" dirty="0" err="1"/>
              <a:t>average</a:t>
            </a:r>
            <a:r>
              <a:rPr lang="pt-BR" dirty="0"/>
              <a:t> </a:t>
            </a:r>
            <a:r>
              <a:rPr lang="pt-BR" dirty="0" err="1"/>
              <a:t>pricer</a:t>
            </a:r>
            <a:r>
              <a:rPr lang="pt-BR" dirty="0"/>
              <a:t> per Kg </a:t>
            </a:r>
            <a:r>
              <a:rPr lang="pt-BR" dirty="0" err="1"/>
              <a:t>is</a:t>
            </a:r>
            <a:r>
              <a:rPr lang="pt-BR" dirty="0"/>
              <a:t> S/. 4.60. </a:t>
            </a:r>
            <a:r>
              <a:rPr lang="en-US" dirty="0" err="1"/>
              <a:t>Faraon</a:t>
            </a:r>
            <a:r>
              <a:rPr lang="en-US" dirty="0"/>
              <a:t> is on the average with S/. 4.70, while </a:t>
            </a:r>
            <a:r>
              <a:rPr lang="en-US" dirty="0" err="1"/>
              <a:t>Costeño</a:t>
            </a:r>
            <a:r>
              <a:rPr lang="en-US" dirty="0"/>
              <a:t> is above with S/. 5.00 and </a:t>
            </a:r>
            <a:r>
              <a:rPr lang="en-US" dirty="0" err="1"/>
              <a:t>Induamerica</a:t>
            </a:r>
            <a:r>
              <a:rPr lang="en-US" dirty="0"/>
              <a:t> with S/. 3.80 (for Private label) and S/. 4.80 (own brands).</a:t>
            </a:r>
            <a:endParaRPr lang="pt-BR" dirty="0"/>
          </a:p>
        </p:txBody>
      </p:sp>
    </p:spTree>
    <p:extLst>
      <p:ext uri="{BB962C8B-B14F-4D97-AF65-F5344CB8AC3E}">
        <p14:creationId xmlns:p14="http://schemas.microsoft.com/office/powerpoint/2010/main" val="38842778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603299" y="462725"/>
            <a:ext cx="11437200" cy="626925"/>
          </a:xfrm>
        </p:spPr>
        <p:txBody>
          <a:bodyPr/>
          <a:lstStyle/>
          <a:p>
            <a:r>
              <a:rPr lang="pt-BR" sz="3200" dirty="0"/>
              <a:t>DESCRIPTION – MOLINERA TROPICAL DEL NORTE </a:t>
            </a:r>
            <a:br>
              <a:rPr lang="pt-BR" sz="3200" dirty="0"/>
            </a:br>
            <a:r>
              <a:rPr lang="pt-BR" sz="3200" dirty="0"/>
              <a:t>BRAND: FARAON</a:t>
            </a:r>
          </a:p>
        </p:txBody>
      </p:sp>
      <p:sp>
        <p:nvSpPr>
          <p:cNvPr id="3" name="CuadroTexto 2">
            <a:extLst>
              <a:ext uri="{FF2B5EF4-FFF2-40B4-BE49-F238E27FC236}">
                <a16:creationId xmlns:a16="http://schemas.microsoft.com/office/drawing/2014/main" id="{43E8022E-EF01-C875-CA18-40F572825561}"/>
              </a:ext>
            </a:extLst>
          </p:cNvPr>
          <p:cNvSpPr txBox="1"/>
          <p:nvPr/>
        </p:nvSpPr>
        <p:spPr>
          <a:xfrm>
            <a:off x="544816" y="1325892"/>
            <a:ext cx="11434066" cy="1077218"/>
          </a:xfrm>
          <a:prstGeom prst="rect">
            <a:avLst/>
          </a:prstGeom>
          <a:noFill/>
        </p:spPr>
        <p:txBody>
          <a:bodyPr wrap="square" rtlCol="0">
            <a:spAutoFit/>
          </a:bodyPr>
          <a:lstStyle/>
          <a:p>
            <a:r>
              <a:rPr lang="pt-BR" sz="1600" dirty="0" err="1"/>
              <a:t>Owner</a:t>
            </a:r>
            <a:r>
              <a:rPr lang="pt-BR" sz="1600" dirty="0"/>
              <a:t>: Thomas Padilla </a:t>
            </a:r>
            <a:r>
              <a:rPr lang="pt-BR" sz="1600" dirty="0" err="1"/>
              <a:t>and</a:t>
            </a:r>
            <a:r>
              <a:rPr lang="pt-BR" sz="1600" dirty="0"/>
              <a:t> </a:t>
            </a:r>
            <a:r>
              <a:rPr lang="pt-BR" sz="1600" dirty="0" err="1"/>
              <a:t>family</a:t>
            </a:r>
            <a:r>
              <a:rPr lang="pt-BR" sz="1600" dirty="0"/>
              <a:t>. </a:t>
            </a:r>
          </a:p>
          <a:p>
            <a:endParaRPr lang="pt-BR" sz="1600" dirty="0"/>
          </a:p>
          <a:p>
            <a:r>
              <a:rPr lang="pt-BR" sz="1600" dirty="0"/>
              <a:t>They </a:t>
            </a:r>
            <a:r>
              <a:rPr lang="pt-BR" sz="1600" dirty="0" err="1"/>
              <a:t>have</a:t>
            </a:r>
            <a:r>
              <a:rPr lang="pt-BR" sz="1600" dirty="0"/>
              <a:t> 6 </a:t>
            </a:r>
            <a:r>
              <a:rPr lang="pt-BR" sz="1600" dirty="0" err="1"/>
              <a:t>companies</a:t>
            </a:r>
            <a:r>
              <a:rPr lang="pt-BR" sz="1600" dirty="0"/>
              <a:t>  </a:t>
            </a:r>
            <a:r>
              <a:rPr lang="pt-BR" sz="1600" dirty="0" err="1"/>
              <a:t>among</a:t>
            </a:r>
            <a:r>
              <a:rPr lang="pt-BR" sz="1600" dirty="0"/>
              <a:t> </a:t>
            </a:r>
            <a:r>
              <a:rPr lang="pt-BR" sz="1600" dirty="0" err="1"/>
              <a:t>Lambayeque</a:t>
            </a:r>
            <a:r>
              <a:rPr lang="pt-BR" sz="1600" dirty="0"/>
              <a:t>, </a:t>
            </a:r>
            <a:r>
              <a:rPr lang="pt-BR" sz="1600" dirty="0" err="1"/>
              <a:t>Jaen</a:t>
            </a:r>
            <a:r>
              <a:rPr lang="pt-BR" sz="1600" dirty="0"/>
              <a:t> </a:t>
            </a:r>
            <a:r>
              <a:rPr lang="pt-BR" sz="1600" dirty="0" err="1"/>
              <a:t>and</a:t>
            </a:r>
            <a:r>
              <a:rPr lang="pt-BR" sz="1600" dirty="0"/>
              <a:t> San Martín </a:t>
            </a:r>
            <a:r>
              <a:rPr lang="pt-BR" sz="1600" dirty="0" err="1"/>
              <a:t>regions</a:t>
            </a:r>
            <a:r>
              <a:rPr lang="pt-BR" sz="1600" dirty="0"/>
              <a:t> in charge </a:t>
            </a:r>
            <a:r>
              <a:rPr lang="pt-BR" sz="1600" dirty="0" err="1"/>
              <a:t>of</a:t>
            </a:r>
            <a:r>
              <a:rPr lang="pt-BR" sz="1600" dirty="0"/>
              <a:t> </a:t>
            </a:r>
            <a:r>
              <a:rPr lang="pt-BR" sz="1600" dirty="0" err="1"/>
              <a:t>manufacture</a:t>
            </a:r>
            <a:r>
              <a:rPr lang="pt-BR" sz="1600" dirty="0"/>
              <a:t>, </a:t>
            </a:r>
            <a:r>
              <a:rPr lang="pt-BR" sz="1600" dirty="0" err="1"/>
              <a:t>wholesale</a:t>
            </a:r>
            <a:r>
              <a:rPr lang="pt-BR" sz="1600" dirty="0"/>
              <a:t> </a:t>
            </a:r>
            <a:r>
              <a:rPr lang="pt-BR" sz="1600" dirty="0" err="1"/>
              <a:t>and</a:t>
            </a:r>
            <a:r>
              <a:rPr lang="pt-BR" sz="1600" dirty="0"/>
              <a:t> </a:t>
            </a:r>
            <a:r>
              <a:rPr lang="pt-BR" sz="1600" dirty="0" err="1"/>
              <a:t>retail</a:t>
            </a:r>
            <a:r>
              <a:rPr lang="pt-BR" sz="1600" dirty="0"/>
              <a:t> rice, </a:t>
            </a:r>
            <a:r>
              <a:rPr lang="pt-BR" sz="1600" dirty="0" err="1"/>
              <a:t>with</a:t>
            </a:r>
            <a:r>
              <a:rPr lang="pt-BR" sz="1600" dirty="0"/>
              <a:t> a total </a:t>
            </a:r>
            <a:r>
              <a:rPr lang="pt-BR" sz="1600" dirty="0" err="1"/>
              <a:t>of</a:t>
            </a:r>
            <a:r>
              <a:rPr lang="pt-BR" sz="1600" dirty="0"/>
              <a:t> 73 </a:t>
            </a:r>
            <a:r>
              <a:rPr lang="pt-BR" sz="1600" dirty="0" err="1"/>
              <a:t>workers</a:t>
            </a:r>
            <a:r>
              <a:rPr lang="pt-BR" sz="1600" dirty="0"/>
              <a:t>.</a:t>
            </a:r>
          </a:p>
        </p:txBody>
      </p:sp>
      <p:grpSp>
        <p:nvGrpSpPr>
          <p:cNvPr id="6" name="99 Grupo">
            <a:extLst>
              <a:ext uri="{FF2B5EF4-FFF2-40B4-BE49-F238E27FC236}">
                <a16:creationId xmlns:a16="http://schemas.microsoft.com/office/drawing/2014/main" id="{08A5CB46-FD80-22F6-6BF5-7F620F042F67}"/>
              </a:ext>
            </a:extLst>
          </p:cNvPr>
          <p:cNvGrpSpPr>
            <a:grpSpLocks noChangeAspect="1"/>
          </p:cNvGrpSpPr>
          <p:nvPr/>
        </p:nvGrpSpPr>
        <p:grpSpPr>
          <a:xfrm>
            <a:off x="8484404" y="2158735"/>
            <a:ext cx="3293300" cy="4684020"/>
            <a:chOff x="2636838" y="1187450"/>
            <a:chExt cx="3789362" cy="5389563"/>
          </a:xfrm>
          <a:solidFill>
            <a:schemeClr val="tx1">
              <a:lumMod val="60000"/>
              <a:lumOff val="40000"/>
            </a:schemeClr>
          </a:solidFill>
        </p:grpSpPr>
        <p:sp>
          <p:nvSpPr>
            <p:cNvPr id="7" name="Forma libre 33">
              <a:extLst>
                <a:ext uri="{FF2B5EF4-FFF2-40B4-BE49-F238E27FC236}">
                  <a16:creationId xmlns:a16="http://schemas.microsoft.com/office/drawing/2014/main" id="{E234EC08-9A94-F14D-1BBE-D1BD33D51E1C}"/>
                </a:ext>
              </a:extLst>
            </p:cNvPr>
            <p:cNvSpPr>
              <a:spLocks/>
            </p:cNvSpPr>
            <p:nvPr/>
          </p:nvSpPr>
          <p:spPr bwMode="auto">
            <a:xfrm>
              <a:off x="2859248" y="2822669"/>
              <a:ext cx="457253" cy="473535"/>
            </a:xfrm>
            <a:custGeom>
              <a:avLst/>
              <a:gdLst>
                <a:gd name="T0" fmla="*/ 0 w 477520"/>
                <a:gd name="T1" fmla="*/ 243840 h 508000"/>
                <a:gd name="T2" fmla="*/ 45720 w 477520"/>
                <a:gd name="T3" fmla="*/ 213360 h 508000"/>
                <a:gd name="T4" fmla="*/ 66040 w 477520"/>
                <a:gd name="T5" fmla="*/ 177800 h 508000"/>
                <a:gd name="T6" fmla="*/ 91440 w 477520"/>
                <a:gd name="T7" fmla="*/ 137160 h 508000"/>
                <a:gd name="T8" fmla="*/ 132080 w 477520"/>
                <a:gd name="T9" fmla="*/ 111760 h 508000"/>
                <a:gd name="T10" fmla="*/ 167640 w 477520"/>
                <a:gd name="T11" fmla="*/ 106680 h 508000"/>
                <a:gd name="T12" fmla="*/ 203200 w 477520"/>
                <a:gd name="T13" fmla="*/ 96520 h 508000"/>
                <a:gd name="T14" fmla="*/ 228600 w 477520"/>
                <a:gd name="T15" fmla="*/ 86360 h 508000"/>
                <a:gd name="T16" fmla="*/ 218440 w 477520"/>
                <a:gd name="T17" fmla="*/ 45720 h 508000"/>
                <a:gd name="T18" fmla="*/ 213360 w 477520"/>
                <a:gd name="T19" fmla="*/ 15240 h 508000"/>
                <a:gd name="T20" fmla="*/ 208280 w 477520"/>
                <a:gd name="T21" fmla="*/ 0 h 508000"/>
                <a:gd name="T22" fmla="*/ 238760 w 477520"/>
                <a:gd name="T23" fmla="*/ 5080 h 508000"/>
                <a:gd name="T24" fmla="*/ 269240 w 477520"/>
                <a:gd name="T25" fmla="*/ 30480 h 508000"/>
                <a:gd name="T26" fmla="*/ 289560 w 477520"/>
                <a:gd name="T27" fmla="*/ 50800 h 508000"/>
                <a:gd name="T28" fmla="*/ 289560 w 477520"/>
                <a:gd name="T29" fmla="*/ 91440 h 508000"/>
                <a:gd name="T30" fmla="*/ 289560 w 477520"/>
                <a:gd name="T31" fmla="*/ 106680 h 508000"/>
                <a:gd name="T32" fmla="*/ 320040 w 477520"/>
                <a:gd name="T33" fmla="*/ 111760 h 508000"/>
                <a:gd name="T34" fmla="*/ 335280 w 477520"/>
                <a:gd name="T35" fmla="*/ 127000 h 508000"/>
                <a:gd name="T36" fmla="*/ 370840 w 477520"/>
                <a:gd name="T37" fmla="*/ 116840 h 508000"/>
                <a:gd name="T38" fmla="*/ 396240 w 477520"/>
                <a:gd name="T39" fmla="*/ 137160 h 508000"/>
                <a:gd name="T40" fmla="*/ 421640 w 477520"/>
                <a:gd name="T41" fmla="*/ 152400 h 508000"/>
                <a:gd name="T42" fmla="*/ 452120 w 477520"/>
                <a:gd name="T43" fmla="*/ 147320 h 508000"/>
                <a:gd name="T44" fmla="*/ 457200 w 477520"/>
                <a:gd name="T45" fmla="*/ 162560 h 508000"/>
                <a:gd name="T46" fmla="*/ 441960 w 477520"/>
                <a:gd name="T47" fmla="*/ 187960 h 508000"/>
                <a:gd name="T48" fmla="*/ 441960 w 477520"/>
                <a:gd name="T49" fmla="*/ 213360 h 508000"/>
                <a:gd name="T50" fmla="*/ 421640 w 477520"/>
                <a:gd name="T51" fmla="*/ 228600 h 508000"/>
                <a:gd name="T52" fmla="*/ 391160 w 477520"/>
                <a:gd name="T53" fmla="*/ 233680 h 508000"/>
                <a:gd name="T54" fmla="*/ 386080 w 477520"/>
                <a:gd name="T55" fmla="*/ 269240 h 508000"/>
                <a:gd name="T56" fmla="*/ 375920 w 477520"/>
                <a:gd name="T57" fmla="*/ 294640 h 508000"/>
                <a:gd name="T58" fmla="*/ 396240 w 477520"/>
                <a:gd name="T59" fmla="*/ 320040 h 508000"/>
                <a:gd name="T60" fmla="*/ 396240 w 477520"/>
                <a:gd name="T61" fmla="*/ 320040 h 508000"/>
                <a:gd name="T62" fmla="*/ 441960 w 477520"/>
                <a:gd name="T63" fmla="*/ 360680 h 508000"/>
                <a:gd name="T64" fmla="*/ 462280 w 477520"/>
                <a:gd name="T65" fmla="*/ 365760 h 508000"/>
                <a:gd name="T66" fmla="*/ 477520 w 477520"/>
                <a:gd name="T67" fmla="*/ 370840 h 508000"/>
                <a:gd name="T68" fmla="*/ 467360 w 477520"/>
                <a:gd name="T69" fmla="*/ 386080 h 508000"/>
                <a:gd name="T70" fmla="*/ 457200 w 477520"/>
                <a:gd name="T71" fmla="*/ 406400 h 508000"/>
                <a:gd name="T72" fmla="*/ 441960 w 477520"/>
                <a:gd name="T73" fmla="*/ 431800 h 508000"/>
                <a:gd name="T74" fmla="*/ 426720 w 477520"/>
                <a:gd name="T75" fmla="*/ 447040 h 508000"/>
                <a:gd name="T76" fmla="*/ 421640 w 477520"/>
                <a:gd name="T77" fmla="*/ 462280 h 508000"/>
                <a:gd name="T78" fmla="*/ 401320 w 477520"/>
                <a:gd name="T79" fmla="*/ 452120 h 508000"/>
                <a:gd name="T80" fmla="*/ 375920 w 477520"/>
                <a:gd name="T81" fmla="*/ 452120 h 508000"/>
                <a:gd name="T82" fmla="*/ 345440 w 477520"/>
                <a:gd name="T83" fmla="*/ 472440 h 508000"/>
                <a:gd name="T84" fmla="*/ 345440 w 477520"/>
                <a:gd name="T85" fmla="*/ 472440 h 508000"/>
                <a:gd name="T86" fmla="*/ 309880 w 477520"/>
                <a:gd name="T87" fmla="*/ 508000 h 508000"/>
                <a:gd name="T88" fmla="*/ 299720 w 477520"/>
                <a:gd name="T89" fmla="*/ 492760 h 508000"/>
                <a:gd name="T90" fmla="*/ 274320 w 477520"/>
                <a:gd name="T91" fmla="*/ 467360 h 508000"/>
                <a:gd name="T92" fmla="*/ 254000 w 477520"/>
                <a:gd name="T93" fmla="*/ 452120 h 508000"/>
                <a:gd name="T94" fmla="*/ 233680 w 477520"/>
                <a:gd name="T95" fmla="*/ 431800 h 508000"/>
                <a:gd name="T96" fmla="*/ 233680 w 477520"/>
                <a:gd name="T97" fmla="*/ 401320 h 508000"/>
                <a:gd name="T98" fmla="*/ 198120 w 477520"/>
                <a:gd name="T99" fmla="*/ 365760 h 508000"/>
                <a:gd name="T100" fmla="*/ 152400 w 477520"/>
                <a:gd name="T101" fmla="*/ 335280 h 508000"/>
                <a:gd name="T102" fmla="*/ 111760 w 477520"/>
                <a:gd name="T103" fmla="*/ 309880 h 508000"/>
                <a:gd name="T104" fmla="*/ 76200 w 477520"/>
                <a:gd name="T105" fmla="*/ 294640 h 508000"/>
                <a:gd name="T106" fmla="*/ 45720 w 477520"/>
                <a:gd name="T107" fmla="*/ 284480 h 508000"/>
                <a:gd name="T108" fmla="*/ 0 w 477520"/>
                <a:gd name="T109" fmla="*/ 243840 h 5080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77520"/>
                <a:gd name="T166" fmla="*/ 0 h 508000"/>
                <a:gd name="T167" fmla="*/ 477520 w 477520"/>
                <a:gd name="T168" fmla="*/ 508000 h 5080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77520" h="508000">
                  <a:moveTo>
                    <a:pt x="0" y="243840"/>
                  </a:moveTo>
                  <a:lnTo>
                    <a:pt x="45720" y="213360"/>
                  </a:lnTo>
                  <a:lnTo>
                    <a:pt x="66040" y="177800"/>
                  </a:lnTo>
                  <a:lnTo>
                    <a:pt x="91440" y="137160"/>
                  </a:lnTo>
                  <a:lnTo>
                    <a:pt x="132080" y="111760"/>
                  </a:lnTo>
                  <a:lnTo>
                    <a:pt x="167640" y="106680"/>
                  </a:lnTo>
                  <a:lnTo>
                    <a:pt x="203200" y="96520"/>
                  </a:lnTo>
                  <a:lnTo>
                    <a:pt x="228600" y="86360"/>
                  </a:lnTo>
                  <a:lnTo>
                    <a:pt x="218440" y="45720"/>
                  </a:lnTo>
                  <a:cubicBezTo>
                    <a:pt x="213028" y="18660"/>
                    <a:pt x="213360" y="28954"/>
                    <a:pt x="213360" y="15240"/>
                  </a:cubicBezTo>
                  <a:lnTo>
                    <a:pt x="208280" y="0"/>
                  </a:lnTo>
                  <a:lnTo>
                    <a:pt x="238760" y="5080"/>
                  </a:lnTo>
                  <a:lnTo>
                    <a:pt x="269240" y="30480"/>
                  </a:lnTo>
                  <a:lnTo>
                    <a:pt x="289560" y="50800"/>
                  </a:lnTo>
                  <a:lnTo>
                    <a:pt x="289560" y="91440"/>
                  </a:lnTo>
                  <a:lnTo>
                    <a:pt x="289560" y="106680"/>
                  </a:lnTo>
                  <a:lnTo>
                    <a:pt x="320040" y="111760"/>
                  </a:lnTo>
                  <a:lnTo>
                    <a:pt x="335280" y="127000"/>
                  </a:lnTo>
                  <a:lnTo>
                    <a:pt x="370840" y="116840"/>
                  </a:lnTo>
                  <a:lnTo>
                    <a:pt x="396240" y="137160"/>
                  </a:lnTo>
                  <a:cubicBezTo>
                    <a:pt x="423212" y="147949"/>
                    <a:pt x="421640" y="138201"/>
                    <a:pt x="421640" y="152400"/>
                  </a:cubicBezTo>
                  <a:lnTo>
                    <a:pt x="452120" y="147320"/>
                  </a:lnTo>
                  <a:lnTo>
                    <a:pt x="457200" y="162560"/>
                  </a:lnTo>
                  <a:lnTo>
                    <a:pt x="441960" y="187960"/>
                  </a:lnTo>
                  <a:lnTo>
                    <a:pt x="441960" y="213360"/>
                  </a:lnTo>
                  <a:lnTo>
                    <a:pt x="421640" y="228600"/>
                  </a:lnTo>
                  <a:lnTo>
                    <a:pt x="391160" y="233680"/>
                  </a:lnTo>
                  <a:lnTo>
                    <a:pt x="386080" y="269240"/>
                  </a:lnTo>
                  <a:lnTo>
                    <a:pt x="375920" y="294640"/>
                  </a:lnTo>
                  <a:lnTo>
                    <a:pt x="396240" y="320040"/>
                  </a:lnTo>
                  <a:lnTo>
                    <a:pt x="441960" y="360680"/>
                  </a:lnTo>
                  <a:lnTo>
                    <a:pt x="462280" y="365760"/>
                  </a:lnTo>
                  <a:lnTo>
                    <a:pt x="477520" y="370840"/>
                  </a:lnTo>
                  <a:lnTo>
                    <a:pt x="467360" y="386080"/>
                  </a:lnTo>
                  <a:lnTo>
                    <a:pt x="457200" y="406400"/>
                  </a:lnTo>
                  <a:lnTo>
                    <a:pt x="441960" y="431800"/>
                  </a:lnTo>
                  <a:lnTo>
                    <a:pt x="426720" y="447040"/>
                  </a:lnTo>
                  <a:lnTo>
                    <a:pt x="421640" y="462280"/>
                  </a:lnTo>
                  <a:lnTo>
                    <a:pt x="401320" y="452120"/>
                  </a:lnTo>
                  <a:lnTo>
                    <a:pt x="375920" y="452120"/>
                  </a:lnTo>
                  <a:lnTo>
                    <a:pt x="345440" y="472440"/>
                  </a:lnTo>
                  <a:lnTo>
                    <a:pt x="309880" y="508000"/>
                  </a:lnTo>
                  <a:lnTo>
                    <a:pt x="299720" y="492760"/>
                  </a:lnTo>
                  <a:lnTo>
                    <a:pt x="274320" y="467360"/>
                  </a:lnTo>
                  <a:lnTo>
                    <a:pt x="254000" y="452120"/>
                  </a:lnTo>
                  <a:lnTo>
                    <a:pt x="233680" y="431800"/>
                  </a:lnTo>
                  <a:lnTo>
                    <a:pt x="233680" y="401320"/>
                  </a:lnTo>
                  <a:lnTo>
                    <a:pt x="198120" y="365760"/>
                  </a:lnTo>
                  <a:lnTo>
                    <a:pt x="152400" y="335280"/>
                  </a:lnTo>
                  <a:lnTo>
                    <a:pt x="111760" y="309880"/>
                  </a:lnTo>
                  <a:lnTo>
                    <a:pt x="76200" y="294640"/>
                  </a:lnTo>
                  <a:lnTo>
                    <a:pt x="45720" y="284480"/>
                  </a:lnTo>
                  <a:lnTo>
                    <a:pt x="0" y="243840"/>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8" name="Forma libre 34">
              <a:extLst>
                <a:ext uri="{FF2B5EF4-FFF2-40B4-BE49-F238E27FC236}">
                  <a16:creationId xmlns:a16="http://schemas.microsoft.com/office/drawing/2014/main" id="{9556711E-B2D4-4081-3B1E-2005F5D33E29}"/>
                </a:ext>
              </a:extLst>
            </p:cNvPr>
            <p:cNvSpPr>
              <a:spLocks/>
            </p:cNvSpPr>
            <p:nvPr/>
          </p:nvSpPr>
          <p:spPr bwMode="auto">
            <a:xfrm>
              <a:off x="3725902" y="1187450"/>
              <a:ext cx="2355295" cy="2532568"/>
            </a:xfrm>
            <a:custGeom>
              <a:avLst/>
              <a:gdLst>
                <a:gd name="T0" fmla="*/ 331370 w 2459689"/>
                <a:gd name="T1" fmla="*/ 834572 h 2716893"/>
                <a:gd name="T2" fmla="*/ 598977 w 2459689"/>
                <a:gd name="T3" fmla="*/ 616857 h 2716893"/>
                <a:gd name="T4" fmla="*/ 721441 w 2459689"/>
                <a:gd name="T5" fmla="*/ 399143 h 2716893"/>
                <a:gd name="T6" fmla="*/ 775870 w 2459689"/>
                <a:gd name="T7" fmla="*/ 276679 h 2716893"/>
                <a:gd name="T8" fmla="*/ 744120 w 2459689"/>
                <a:gd name="T9" fmla="*/ 149679 h 2716893"/>
                <a:gd name="T10" fmla="*/ 671548 w 2459689"/>
                <a:gd name="T11" fmla="*/ 49893 h 2716893"/>
                <a:gd name="T12" fmla="*/ 780405 w 2459689"/>
                <a:gd name="T13" fmla="*/ 40822 h 2716893"/>
                <a:gd name="T14" fmla="*/ 830298 w 2459689"/>
                <a:gd name="T15" fmla="*/ 49893 h 2716893"/>
                <a:gd name="T16" fmla="*/ 930084 w 2459689"/>
                <a:gd name="T17" fmla="*/ 68036 h 2716893"/>
                <a:gd name="T18" fmla="*/ 1066155 w 2459689"/>
                <a:gd name="T19" fmla="*/ 199572 h 2716893"/>
                <a:gd name="T20" fmla="*/ 1106977 w 2459689"/>
                <a:gd name="T21" fmla="*/ 294822 h 2716893"/>
                <a:gd name="T22" fmla="*/ 1238513 w 2459689"/>
                <a:gd name="T23" fmla="*/ 399143 h 2716893"/>
                <a:gd name="T24" fmla="*/ 1320155 w 2459689"/>
                <a:gd name="T25" fmla="*/ 480786 h 2716893"/>
                <a:gd name="T26" fmla="*/ 1370048 w 2459689"/>
                <a:gd name="T27" fmla="*/ 571500 h 2716893"/>
                <a:gd name="T28" fmla="*/ 1465298 w 2459689"/>
                <a:gd name="T29" fmla="*/ 671286 h 2716893"/>
                <a:gd name="T30" fmla="*/ 1497048 w 2459689"/>
                <a:gd name="T31" fmla="*/ 739322 h 2716893"/>
                <a:gd name="T32" fmla="*/ 1619513 w 2459689"/>
                <a:gd name="T33" fmla="*/ 748393 h 2716893"/>
                <a:gd name="T34" fmla="*/ 1782798 w 2459689"/>
                <a:gd name="T35" fmla="*/ 752929 h 2716893"/>
                <a:gd name="T36" fmla="*/ 1841763 w 2459689"/>
                <a:gd name="T37" fmla="*/ 721179 h 2716893"/>
                <a:gd name="T38" fmla="*/ 1986905 w 2459689"/>
                <a:gd name="T39" fmla="*/ 730250 h 2716893"/>
                <a:gd name="T40" fmla="*/ 2122977 w 2459689"/>
                <a:gd name="T41" fmla="*/ 716643 h 2716893"/>
                <a:gd name="T42" fmla="*/ 2259048 w 2459689"/>
                <a:gd name="T43" fmla="*/ 780143 h 2716893"/>
                <a:gd name="T44" fmla="*/ 2367905 w 2459689"/>
                <a:gd name="T45" fmla="*/ 816429 h 2716893"/>
                <a:gd name="T46" fmla="*/ 2231834 w 2459689"/>
                <a:gd name="T47" fmla="*/ 1174750 h 2716893"/>
                <a:gd name="T48" fmla="*/ 2345227 w 2459689"/>
                <a:gd name="T49" fmla="*/ 1197429 h 2716893"/>
                <a:gd name="T50" fmla="*/ 2449548 w 2459689"/>
                <a:gd name="T51" fmla="*/ 1383393 h 2716893"/>
                <a:gd name="T52" fmla="*/ 2372441 w 2459689"/>
                <a:gd name="T53" fmla="*/ 1378857 h 2716893"/>
                <a:gd name="T54" fmla="*/ 2299870 w 2459689"/>
                <a:gd name="T55" fmla="*/ 1315357 h 2716893"/>
                <a:gd name="T56" fmla="*/ 2127513 w 2459689"/>
                <a:gd name="T57" fmla="*/ 1392464 h 2716893"/>
                <a:gd name="T58" fmla="*/ 1982370 w 2459689"/>
                <a:gd name="T59" fmla="*/ 1410607 h 2716893"/>
                <a:gd name="T60" fmla="*/ 1864441 w 2459689"/>
                <a:gd name="T61" fmla="*/ 1446893 h 2716893"/>
                <a:gd name="T62" fmla="*/ 1678477 w 2459689"/>
                <a:gd name="T63" fmla="*/ 1537607 h 2716893"/>
                <a:gd name="T64" fmla="*/ 1565084 w 2459689"/>
                <a:gd name="T65" fmla="*/ 1605643 h 2716893"/>
                <a:gd name="T66" fmla="*/ 1515191 w 2459689"/>
                <a:gd name="T67" fmla="*/ 1755322 h 2716893"/>
                <a:gd name="T68" fmla="*/ 1419941 w 2459689"/>
                <a:gd name="T69" fmla="*/ 1891393 h 2716893"/>
                <a:gd name="T70" fmla="*/ 1478905 w 2459689"/>
                <a:gd name="T71" fmla="*/ 2032000 h 2716893"/>
                <a:gd name="T72" fmla="*/ 1401798 w 2459689"/>
                <a:gd name="T73" fmla="*/ 2086429 h 2716893"/>
                <a:gd name="T74" fmla="*/ 1247584 w 2459689"/>
                <a:gd name="T75" fmla="*/ 2213429 h 2716893"/>
                <a:gd name="T76" fmla="*/ 1211298 w 2459689"/>
                <a:gd name="T77" fmla="*/ 2317750 h 2716893"/>
                <a:gd name="T78" fmla="*/ 1129655 w 2459689"/>
                <a:gd name="T79" fmla="*/ 2372179 h 2716893"/>
                <a:gd name="T80" fmla="*/ 1061620 w 2459689"/>
                <a:gd name="T81" fmla="*/ 2462893 h 2716893"/>
                <a:gd name="T82" fmla="*/ 939155 w 2459689"/>
                <a:gd name="T83" fmla="*/ 2517322 h 2716893"/>
                <a:gd name="T84" fmla="*/ 753191 w 2459689"/>
                <a:gd name="T85" fmla="*/ 2553607 h 2716893"/>
                <a:gd name="T86" fmla="*/ 712370 w 2459689"/>
                <a:gd name="T87" fmla="*/ 2657929 h 2716893"/>
                <a:gd name="T88" fmla="*/ 598977 w 2459689"/>
                <a:gd name="T89" fmla="*/ 2698750 h 2716893"/>
                <a:gd name="T90" fmla="*/ 621655 w 2459689"/>
                <a:gd name="T91" fmla="*/ 2567214 h 2716893"/>
                <a:gd name="T92" fmla="*/ 517334 w 2459689"/>
                <a:gd name="T93" fmla="*/ 2286000 h 2716893"/>
                <a:gd name="T94" fmla="*/ 639798 w 2459689"/>
                <a:gd name="T95" fmla="*/ 2159000 h 2716893"/>
                <a:gd name="T96" fmla="*/ 721441 w 2459689"/>
                <a:gd name="T97" fmla="*/ 2004786 h 2716893"/>
                <a:gd name="T98" fmla="*/ 517334 w 2459689"/>
                <a:gd name="T99" fmla="*/ 1923143 h 2716893"/>
                <a:gd name="T100" fmla="*/ 354048 w 2459689"/>
                <a:gd name="T101" fmla="*/ 1905000 h 2716893"/>
                <a:gd name="T102" fmla="*/ 231584 w 2459689"/>
                <a:gd name="T103" fmla="*/ 1773464 h 2716893"/>
                <a:gd name="T104" fmla="*/ 36548 w 2459689"/>
                <a:gd name="T105" fmla="*/ 1696357 h 2716893"/>
                <a:gd name="T106" fmla="*/ 68298 w 2459689"/>
                <a:gd name="T107" fmla="*/ 1378857 h 2716893"/>
                <a:gd name="T108" fmla="*/ 36548 w 2459689"/>
                <a:gd name="T109" fmla="*/ 1133929 h 2716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59689"/>
                <a:gd name="T166" fmla="*/ 0 h 2716893"/>
                <a:gd name="T167" fmla="*/ 2459689 w 2459689"/>
                <a:gd name="T168" fmla="*/ 2716893 h 2716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59689" h="2716893">
                  <a:moveTo>
                    <a:pt x="263" y="947964"/>
                  </a:moveTo>
                  <a:lnTo>
                    <a:pt x="104584" y="911679"/>
                  </a:lnTo>
                  <a:lnTo>
                    <a:pt x="240655" y="866322"/>
                  </a:lnTo>
                  <a:lnTo>
                    <a:pt x="331370" y="834572"/>
                  </a:lnTo>
                  <a:lnTo>
                    <a:pt x="399405" y="802822"/>
                  </a:lnTo>
                  <a:lnTo>
                    <a:pt x="458370" y="743857"/>
                  </a:lnTo>
                  <a:lnTo>
                    <a:pt x="530941" y="698500"/>
                  </a:lnTo>
                  <a:lnTo>
                    <a:pt x="598977" y="616857"/>
                  </a:lnTo>
                  <a:lnTo>
                    <a:pt x="639798" y="553357"/>
                  </a:lnTo>
                  <a:lnTo>
                    <a:pt x="671548" y="508000"/>
                  </a:lnTo>
                  <a:lnTo>
                    <a:pt x="694227" y="489857"/>
                  </a:lnTo>
                  <a:lnTo>
                    <a:pt x="721441" y="399143"/>
                  </a:lnTo>
                  <a:lnTo>
                    <a:pt x="739584" y="317500"/>
                  </a:lnTo>
                  <a:lnTo>
                    <a:pt x="748655" y="299357"/>
                  </a:lnTo>
                  <a:lnTo>
                    <a:pt x="784941" y="317500"/>
                  </a:lnTo>
                  <a:lnTo>
                    <a:pt x="775870" y="276679"/>
                  </a:lnTo>
                  <a:cubicBezTo>
                    <a:pt x="766470" y="234381"/>
                    <a:pt x="766798" y="249796"/>
                    <a:pt x="766798" y="231322"/>
                  </a:cubicBezTo>
                  <a:lnTo>
                    <a:pt x="771334" y="204107"/>
                  </a:lnTo>
                  <a:lnTo>
                    <a:pt x="771334" y="167822"/>
                  </a:lnTo>
                  <a:lnTo>
                    <a:pt x="744120" y="149679"/>
                  </a:lnTo>
                  <a:lnTo>
                    <a:pt x="716905" y="127000"/>
                  </a:lnTo>
                  <a:lnTo>
                    <a:pt x="689691" y="90714"/>
                  </a:lnTo>
                  <a:lnTo>
                    <a:pt x="667013" y="72572"/>
                  </a:lnTo>
                  <a:lnTo>
                    <a:pt x="671548" y="49893"/>
                  </a:lnTo>
                  <a:lnTo>
                    <a:pt x="680620" y="36286"/>
                  </a:lnTo>
                  <a:lnTo>
                    <a:pt x="721441" y="45357"/>
                  </a:lnTo>
                  <a:lnTo>
                    <a:pt x="744120" y="63500"/>
                  </a:lnTo>
                  <a:lnTo>
                    <a:pt x="780405" y="40822"/>
                  </a:lnTo>
                  <a:lnTo>
                    <a:pt x="784941" y="22679"/>
                  </a:lnTo>
                  <a:lnTo>
                    <a:pt x="798548" y="0"/>
                  </a:lnTo>
                  <a:lnTo>
                    <a:pt x="816691" y="22679"/>
                  </a:lnTo>
                  <a:lnTo>
                    <a:pt x="830298" y="49893"/>
                  </a:lnTo>
                  <a:lnTo>
                    <a:pt x="875655" y="63500"/>
                  </a:lnTo>
                  <a:lnTo>
                    <a:pt x="893798" y="90714"/>
                  </a:lnTo>
                  <a:cubicBezTo>
                    <a:pt x="917773" y="76329"/>
                    <a:pt x="916477" y="85923"/>
                    <a:pt x="916477" y="72572"/>
                  </a:cubicBezTo>
                  <a:lnTo>
                    <a:pt x="930084" y="68036"/>
                  </a:lnTo>
                  <a:cubicBezTo>
                    <a:pt x="949066" y="96508"/>
                    <a:pt x="948227" y="84348"/>
                    <a:pt x="948227" y="99786"/>
                  </a:cubicBezTo>
                  <a:lnTo>
                    <a:pt x="993584" y="131536"/>
                  </a:lnTo>
                  <a:lnTo>
                    <a:pt x="1034405" y="158750"/>
                  </a:lnTo>
                  <a:lnTo>
                    <a:pt x="1066155" y="199572"/>
                  </a:lnTo>
                  <a:lnTo>
                    <a:pt x="1070691" y="240393"/>
                  </a:lnTo>
                  <a:lnTo>
                    <a:pt x="1084298" y="267607"/>
                  </a:lnTo>
                  <a:lnTo>
                    <a:pt x="1102441" y="267607"/>
                  </a:lnTo>
                  <a:lnTo>
                    <a:pt x="1106977" y="294822"/>
                  </a:lnTo>
                  <a:lnTo>
                    <a:pt x="1138727" y="340179"/>
                  </a:lnTo>
                  <a:lnTo>
                    <a:pt x="1184084" y="340179"/>
                  </a:lnTo>
                  <a:lnTo>
                    <a:pt x="1193155" y="371929"/>
                  </a:lnTo>
                  <a:lnTo>
                    <a:pt x="1238513" y="399143"/>
                  </a:lnTo>
                  <a:lnTo>
                    <a:pt x="1261191" y="394607"/>
                  </a:lnTo>
                  <a:lnTo>
                    <a:pt x="1302013" y="412750"/>
                  </a:lnTo>
                  <a:lnTo>
                    <a:pt x="1320155" y="430893"/>
                  </a:lnTo>
                  <a:cubicBezTo>
                    <a:pt x="1315407" y="478377"/>
                    <a:pt x="1304877" y="465505"/>
                    <a:pt x="1320155" y="480786"/>
                  </a:cubicBezTo>
                  <a:lnTo>
                    <a:pt x="1347370" y="489857"/>
                  </a:lnTo>
                  <a:lnTo>
                    <a:pt x="1360977" y="512536"/>
                  </a:lnTo>
                  <a:cubicBezTo>
                    <a:pt x="1341889" y="536395"/>
                    <a:pt x="1342834" y="525533"/>
                    <a:pt x="1342834" y="539750"/>
                  </a:cubicBezTo>
                  <a:lnTo>
                    <a:pt x="1370048" y="571500"/>
                  </a:lnTo>
                  <a:lnTo>
                    <a:pt x="1415405" y="571500"/>
                  </a:lnTo>
                  <a:lnTo>
                    <a:pt x="1442620" y="576036"/>
                  </a:lnTo>
                  <a:lnTo>
                    <a:pt x="1460763" y="612322"/>
                  </a:lnTo>
                  <a:lnTo>
                    <a:pt x="1465298" y="671286"/>
                  </a:lnTo>
                  <a:lnTo>
                    <a:pt x="1442620" y="693964"/>
                  </a:lnTo>
                  <a:cubicBezTo>
                    <a:pt x="1447369" y="727211"/>
                    <a:pt x="1436464" y="725714"/>
                    <a:pt x="1451691" y="725714"/>
                  </a:cubicBezTo>
                  <a:lnTo>
                    <a:pt x="1478905" y="748393"/>
                  </a:lnTo>
                  <a:lnTo>
                    <a:pt x="1497048" y="739322"/>
                  </a:lnTo>
                  <a:lnTo>
                    <a:pt x="1515191" y="775607"/>
                  </a:lnTo>
                  <a:lnTo>
                    <a:pt x="1574155" y="771072"/>
                  </a:lnTo>
                  <a:lnTo>
                    <a:pt x="1610441" y="752929"/>
                  </a:lnTo>
                  <a:lnTo>
                    <a:pt x="1619513" y="748393"/>
                  </a:lnTo>
                  <a:lnTo>
                    <a:pt x="1660334" y="771072"/>
                  </a:lnTo>
                  <a:lnTo>
                    <a:pt x="1692084" y="798286"/>
                  </a:lnTo>
                  <a:cubicBezTo>
                    <a:pt x="1743353" y="774981"/>
                    <a:pt x="1723708" y="775607"/>
                    <a:pt x="1746513" y="775607"/>
                  </a:cubicBezTo>
                  <a:lnTo>
                    <a:pt x="1782798" y="752929"/>
                  </a:lnTo>
                  <a:lnTo>
                    <a:pt x="1787334" y="725714"/>
                  </a:lnTo>
                  <a:lnTo>
                    <a:pt x="1810013" y="721179"/>
                  </a:lnTo>
                  <a:lnTo>
                    <a:pt x="1814548" y="734786"/>
                  </a:lnTo>
                  <a:lnTo>
                    <a:pt x="1841763" y="721179"/>
                  </a:lnTo>
                  <a:lnTo>
                    <a:pt x="1864441" y="693964"/>
                  </a:lnTo>
                  <a:lnTo>
                    <a:pt x="1923405" y="703036"/>
                  </a:lnTo>
                  <a:lnTo>
                    <a:pt x="1964227" y="721179"/>
                  </a:lnTo>
                  <a:lnTo>
                    <a:pt x="1986905" y="730250"/>
                  </a:lnTo>
                  <a:lnTo>
                    <a:pt x="2005048" y="762000"/>
                  </a:lnTo>
                  <a:lnTo>
                    <a:pt x="2054941" y="752929"/>
                  </a:lnTo>
                  <a:lnTo>
                    <a:pt x="2086691" y="725714"/>
                  </a:lnTo>
                  <a:lnTo>
                    <a:pt x="2122977" y="716643"/>
                  </a:lnTo>
                  <a:lnTo>
                    <a:pt x="2136584" y="693964"/>
                  </a:lnTo>
                  <a:lnTo>
                    <a:pt x="2186477" y="725714"/>
                  </a:lnTo>
                  <a:lnTo>
                    <a:pt x="2236370" y="775607"/>
                  </a:lnTo>
                  <a:lnTo>
                    <a:pt x="2259048" y="780143"/>
                  </a:lnTo>
                  <a:lnTo>
                    <a:pt x="2286263" y="775607"/>
                  </a:lnTo>
                  <a:lnTo>
                    <a:pt x="2327084" y="798286"/>
                  </a:lnTo>
                  <a:lnTo>
                    <a:pt x="2349763" y="825500"/>
                  </a:lnTo>
                  <a:lnTo>
                    <a:pt x="2367905" y="816429"/>
                  </a:lnTo>
                  <a:lnTo>
                    <a:pt x="2386048" y="852714"/>
                  </a:lnTo>
                  <a:cubicBezTo>
                    <a:pt x="2419252" y="843228"/>
                    <a:pt x="2417798" y="832636"/>
                    <a:pt x="2417798" y="848179"/>
                  </a:cubicBezTo>
                  <a:lnTo>
                    <a:pt x="2417798" y="866322"/>
                  </a:lnTo>
                  <a:lnTo>
                    <a:pt x="2231834" y="1174750"/>
                  </a:lnTo>
                  <a:cubicBezTo>
                    <a:pt x="2246117" y="1203316"/>
                    <a:pt x="2245441" y="1191822"/>
                    <a:pt x="2245441" y="1206500"/>
                  </a:cubicBezTo>
                  <a:lnTo>
                    <a:pt x="2277191" y="1211036"/>
                  </a:lnTo>
                  <a:lnTo>
                    <a:pt x="2313477" y="1192893"/>
                  </a:lnTo>
                  <a:lnTo>
                    <a:pt x="2345227" y="1197429"/>
                  </a:lnTo>
                  <a:lnTo>
                    <a:pt x="2381513" y="1247322"/>
                  </a:lnTo>
                  <a:cubicBezTo>
                    <a:pt x="2423345" y="1293803"/>
                    <a:pt x="2422334" y="1272339"/>
                    <a:pt x="2422334" y="1297214"/>
                  </a:cubicBezTo>
                  <a:cubicBezTo>
                    <a:pt x="2459689" y="1334569"/>
                    <a:pt x="2458620" y="1316395"/>
                    <a:pt x="2458620" y="1338036"/>
                  </a:cubicBezTo>
                  <a:cubicBezTo>
                    <a:pt x="2448815" y="1377255"/>
                    <a:pt x="2449548" y="1361854"/>
                    <a:pt x="2449548" y="1383393"/>
                  </a:cubicBezTo>
                  <a:lnTo>
                    <a:pt x="2435941" y="1392464"/>
                  </a:lnTo>
                  <a:lnTo>
                    <a:pt x="2404191" y="1378857"/>
                  </a:lnTo>
                  <a:lnTo>
                    <a:pt x="2390584" y="1356179"/>
                  </a:lnTo>
                  <a:lnTo>
                    <a:pt x="2372441" y="1378857"/>
                  </a:lnTo>
                  <a:lnTo>
                    <a:pt x="2349763" y="1360714"/>
                  </a:lnTo>
                  <a:lnTo>
                    <a:pt x="2340691" y="1338036"/>
                  </a:lnTo>
                  <a:lnTo>
                    <a:pt x="2313477" y="1319893"/>
                  </a:lnTo>
                  <a:lnTo>
                    <a:pt x="2299870" y="1315357"/>
                  </a:lnTo>
                  <a:lnTo>
                    <a:pt x="2240905" y="1319893"/>
                  </a:lnTo>
                  <a:lnTo>
                    <a:pt x="2191013" y="1324429"/>
                  </a:lnTo>
                  <a:lnTo>
                    <a:pt x="2168334" y="1369786"/>
                  </a:lnTo>
                  <a:lnTo>
                    <a:pt x="2127513" y="1392464"/>
                  </a:lnTo>
                  <a:lnTo>
                    <a:pt x="2086691" y="1383393"/>
                  </a:lnTo>
                  <a:lnTo>
                    <a:pt x="2054941" y="1401536"/>
                  </a:lnTo>
                  <a:lnTo>
                    <a:pt x="2027727" y="1415143"/>
                  </a:lnTo>
                  <a:lnTo>
                    <a:pt x="1982370" y="1410607"/>
                  </a:lnTo>
                  <a:lnTo>
                    <a:pt x="1964227" y="1410607"/>
                  </a:lnTo>
                  <a:lnTo>
                    <a:pt x="1941548" y="1433286"/>
                  </a:lnTo>
                  <a:lnTo>
                    <a:pt x="1896191" y="1428750"/>
                  </a:lnTo>
                  <a:lnTo>
                    <a:pt x="1864441" y="1446893"/>
                  </a:lnTo>
                  <a:lnTo>
                    <a:pt x="1841763" y="1446893"/>
                  </a:lnTo>
                  <a:lnTo>
                    <a:pt x="1823620" y="1437822"/>
                  </a:lnTo>
                  <a:cubicBezTo>
                    <a:pt x="1786124" y="1465943"/>
                    <a:pt x="1802453" y="1465036"/>
                    <a:pt x="1782798" y="1465036"/>
                  </a:cubicBezTo>
                  <a:lnTo>
                    <a:pt x="1678477" y="1537607"/>
                  </a:lnTo>
                  <a:cubicBezTo>
                    <a:pt x="1640691" y="1542331"/>
                    <a:pt x="1642191" y="1529954"/>
                    <a:pt x="1642191" y="1546679"/>
                  </a:cubicBezTo>
                  <a:cubicBezTo>
                    <a:pt x="1627988" y="1579819"/>
                    <a:pt x="1640098" y="1578429"/>
                    <a:pt x="1624048" y="1578429"/>
                  </a:cubicBezTo>
                  <a:lnTo>
                    <a:pt x="1619513" y="1601107"/>
                  </a:lnTo>
                  <a:lnTo>
                    <a:pt x="1565084" y="1605643"/>
                  </a:lnTo>
                  <a:lnTo>
                    <a:pt x="1528798" y="1614714"/>
                  </a:lnTo>
                  <a:lnTo>
                    <a:pt x="1524263" y="1678214"/>
                  </a:lnTo>
                  <a:lnTo>
                    <a:pt x="1506120" y="1709964"/>
                  </a:lnTo>
                  <a:lnTo>
                    <a:pt x="1515191" y="1755322"/>
                  </a:lnTo>
                  <a:lnTo>
                    <a:pt x="1501584" y="1791607"/>
                  </a:lnTo>
                  <a:lnTo>
                    <a:pt x="1483441" y="1818822"/>
                  </a:lnTo>
                  <a:lnTo>
                    <a:pt x="1447155" y="1859643"/>
                  </a:lnTo>
                  <a:cubicBezTo>
                    <a:pt x="1418872" y="1887926"/>
                    <a:pt x="1419941" y="1874028"/>
                    <a:pt x="1419941" y="1891393"/>
                  </a:cubicBezTo>
                  <a:lnTo>
                    <a:pt x="1419941" y="1923143"/>
                  </a:lnTo>
                  <a:lnTo>
                    <a:pt x="1433548" y="1950357"/>
                  </a:lnTo>
                  <a:lnTo>
                    <a:pt x="1465298" y="1986643"/>
                  </a:lnTo>
                  <a:cubicBezTo>
                    <a:pt x="1470135" y="2035009"/>
                    <a:pt x="1454640" y="2032000"/>
                    <a:pt x="1478905" y="2032000"/>
                  </a:cubicBezTo>
                  <a:lnTo>
                    <a:pt x="1478905" y="2068286"/>
                  </a:lnTo>
                  <a:lnTo>
                    <a:pt x="1451691" y="2086429"/>
                  </a:lnTo>
                  <a:lnTo>
                    <a:pt x="1419941" y="2077357"/>
                  </a:lnTo>
                  <a:lnTo>
                    <a:pt x="1401798" y="2086429"/>
                  </a:lnTo>
                  <a:lnTo>
                    <a:pt x="1365513" y="2090964"/>
                  </a:lnTo>
                  <a:cubicBezTo>
                    <a:pt x="1327760" y="2100403"/>
                    <a:pt x="1329227" y="2087568"/>
                    <a:pt x="1329227" y="2104572"/>
                  </a:cubicBezTo>
                  <a:cubicBezTo>
                    <a:pt x="1264619" y="2164565"/>
                    <a:pt x="1265727" y="2134651"/>
                    <a:pt x="1265727" y="2168072"/>
                  </a:cubicBezTo>
                  <a:cubicBezTo>
                    <a:pt x="1246970" y="2210275"/>
                    <a:pt x="1247584" y="2194003"/>
                    <a:pt x="1247584" y="2213429"/>
                  </a:cubicBezTo>
                  <a:lnTo>
                    <a:pt x="1256655" y="2263322"/>
                  </a:lnTo>
                  <a:lnTo>
                    <a:pt x="1279334" y="2290536"/>
                  </a:lnTo>
                  <a:lnTo>
                    <a:pt x="1252120" y="2317750"/>
                  </a:lnTo>
                  <a:lnTo>
                    <a:pt x="1211298" y="2317750"/>
                  </a:lnTo>
                  <a:lnTo>
                    <a:pt x="1193155" y="2326822"/>
                  </a:lnTo>
                  <a:lnTo>
                    <a:pt x="1188620" y="2376714"/>
                  </a:lnTo>
                  <a:lnTo>
                    <a:pt x="1170477" y="2390322"/>
                  </a:lnTo>
                  <a:lnTo>
                    <a:pt x="1129655" y="2372179"/>
                  </a:lnTo>
                  <a:lnTo>
                    <a:pt x="1120584" y="2363107"/>
                  </a:lnTo>
                  <a:lnTo>
                    <a:pt x="1084298" y="2376714"/>
                  </a:lnTo>
                  <a:lnTo>
                    <a:pt x="1079763" y="2426607"/>
                  </a:lnTo>
                  <a:cubicBezTo>
                    <a:pt x="1065624" y="2464308"/>
                    <a:pt x="1079073" y="2462893"/>
                    <a:pt x="1061620" y="2462893"/>
                  </a:cubicBezTo>
                  <a:lnTo>
                    <a:pt x="1043477" y="2490107"/>
                  </a:lnTo>
                  <a:lnTo>
                    <a:pt x="1025334" y="2499179"/>
                  </a:lnTo>
                  <a:cubicBezTo>
                    <a:pt x="978494" y="2489810"/>
                    <a:pt x="995395" y="2490107"/>
                    <a:pt x="975441" y="2490107"/>
                  </a:cubicBezTo>
                  <a:lnTo>
                    <a:pt x="939155" y="2517322"/>
                  </a:lnTo>
                  <a:lnTo>
                    <a:pt x="911941" y="2540000"/>
                  </a:lnTo>
                  <a:lnTo>
                    <a:pt x="884727" y="2553607"/>
                  </a:lnTo>
                  <a:cubicBezTo>
                    <a:pt x="833328" y="2558280"/>
                    <a:pt x="851534" y="2558143"/>
                    <a:pt x="830298" y="2558143"/>
                  </a:cubicBezTo>
                  <a:lnTo>
                    <a:pt x="753191" y="2553607"/>
                  </a:lnTo>
                  <a:cubicBezTo>
                    <a:pt x="720513" y="2595622"/>
                    <a:pt x="721441" y="2577190"/>
                    <a:pt x="721441" y="2598964"/>
                  </a:cubicBezTo>
                  <a:lnTo>
                    <a:pt x="716905" y="2617107"/>
                  </a:lnTo>
                  <a:lnTo>
                    <a:pt x="721441" y="2653393"/>
                  </a:lnTo>
                  <a:lnTo>
                    <a:pt x="712370" y="2657929"/>
                  </a:lnTo>
                  <a:lnTo>
                    <a:pt x="689691" y="2639786"/>
                  </a:lnTo>
                  <a:lnTo>
                    <a:pt x="671548" y="2630714"/>
                  </a:lnTo>
                  <a:lnTo>
                    <a:pt x="644334" y="2644322"/>
                  </a:lnTo>
                  <a:lnTo>
                    <a:pt x="598977" y="2698750"/>
                  </a:lnTo>
                  <a:lnTo>
                    <a:pt x="576298" y="2716893"/>
                  </a:lnTo>
                  <a:lnTo>
                    <a:pt x="580834" y="2662464"/>
                  </a:lnTo>
                  <a:cubicBezTo>
                    <a:pt x="590233" y="2620167"/>
                    <a:pt x="575966" y="2621643"/>
                    <a:pt x="594441" y="2621643"/>
                  </a:cubicBezTo>
                  <a:cubicBezTo>
                    <a:pt x="622379" y="2570423"/>
                    <a:pt x="621655" y="2590694"/>
                    <a:pt x="621655" y="2567214"/>
                  </a:cubicBezTo>
                  <a:lnTo>
                    <a:pt x="621655" y="2521857"/>
                  </a:lnTo>
                  <a:lnTo>
                    <a:pt x="553620" y="2399393"/>
                  </a:lnTo>
                  <a:lnTo>
                    <a:pt x="535477" y="2344964"/>
                  </a:lnTo>
                  <a:cubicBezTo>
                    <a:pt x="511976" y="2288562"/>
                    <a:pt x="498900" y="2304434"/>
                    <a:pt x="517334" y="2286000"/>
                  </a:cubicBezTo>
                  <a:lnTo>
                    <a:pt x="540013" y="2240643"/>
                  </a:lnTo>
                  <a:lnTo>
                    <a:pt x="544548" y="2145393"/>
                  </a:lnTo>
                  <a:lnTo>
                    <a:pt x="594441" y="2136322"/>
                  </a:lnTo>
                  <a:lnTo>
                    <a:pt x="639798" y="2159000"/>
                  </a:lnTo>
                  <a:cubicBezTo>
                    <a:pt x="653883" y="2201256"/>
                    <a:pt x="639062" y="2199822"/>
                    <a:pt x="657941" y="2199822"/>
                  </a:cubicBezTo>
                  <a:cubicBezTo>
                    <a:pt x="700085" y="2176409"/>
                    <a:pt x="698763" y="2192709"/>
                    <a:pt x="698763" y="2172607"/>
                  </a:cubicBezTo>
                  <a:lnTo>
                    <a:pt x="721441" y="2113643"/>
                  </a:lnTo>
                  <a:lnTo>
                    <a:pt x="721441" y="2004786"/>
                  </a:lnTo>
                  <a:lnTo>
                    <a:pt x="689691" y="1954893"/>
                  </a:lnTo>
                  <a:lnTo>
                    <a:pt x="639798" y="1927679"/>
                  </a:lnTo>
                  <a:lnTo>
                    <a:pt x="585370" y="1927679"/>
                  </a:lnTo>
                  <a:lnTo>
                    <a:pt x="517334" y="1923143"/>
                  </a:lnTo>
                  <a:lnTo>
                    <a:pt x="467441" y="1895929"/>
                  </a:lnTo>
                  <a:lnTo>
                    <a:pt x="440227" y="1859643"/>
                  </a:lnTo>
                  <a:lnTo>
                    <a:pt x="385798" y="1891393"/>
                  </a:lnTo>
                  <a:cubicBezTo>
                    <a:pt x="357232" y="1905676"/>
                    <a:pt x="368726" y="1905000"/>
                    <a:pt x="354048" y="1905000"/>
                  </a:cubicBezTo>
                  <a:lnTo>
                    <a:pt x="317763" y="1877786"/>
                  </a:lnTo>
                  <a:lnTo>
                    <a:pt x="295084" y="1823357"/>
                  </a:lnTo>
                  <a:cubicBezTo>
                    <a:pt x="271604" y="1785790"/>
                    <a:pt x="286668" y="1787072"/>
                    <a:pt x="267870" y="1787072"/>
                  </a:cubicBezTo>
                  <a:lnTo>
                    <a:pt x="231584" y="1773464"/>
                  </a:lnTo>
                  <a:lnTo>
                    <a:pt x="199834" y="1778000"/>
                  </a:lnTo>
                  <a:lnTo>
                    <a:pt x="145405" y="1764393"/>
                  </a:lnTo>
                  <a:lnTo>
                    <a:pt x="86441" y="1719036"/>
                  </a:lnTo>
                  <a:lnTo>
                    <a:pt x="36548" y="1696357"/>
                  </a:lnTo>
                  <a:lnTo>
                    <a:pt x="22941" y="1605643"/>
                  </a:lnTo>
                  <a:lnTo>
                    <a:pt x="4798" y="1524000"/>
                  </a:lnTo>
                  <a:lnTo>
                    <a:pt x="41084" y="1455964"/>
                  </a:lnTo>
                  <a:cubicBezTo>
                    <a:pt x="68829" y="1381977"/>
                    <a:pt x="68298" y="1409228"/>
                    <a:pt x="68298" y="1378857"/>
                  </a:cubicBezTo>
                  <a:lnTo>
                    <a:pt x="63763" y="1247322"/>
                  </a:lnTo>
                  <a:lnTo>
                    <a:pt x="50155" y="1183822"/>
                  </a:lnTo>
                  <a:cubicBezTo>
                    <a:pt x="48643" y="1171727"/>
                    <a:pt x="48827" y="1159296"/>
                    <a:pt x="45620" y="1147536"/>
                  </a:cubicBezTo>
                  <a:cubicBezTo>
                    <a:pt x="44186" y="1142277"/>
                    <a:pt x="36548" y="1133929"/>
                    <a:pt x="36548" y="1133929"/>
                  </a:cubicBezTo>
                  <a:cubicBezTo>
                    <a:pt x="13327" y="1073553"/>
                    <a:pt x="13870" y="1096023"/>
                    <a:pt x="13870" y="1070429"/>
                  </a:cubicBezTo>
                  <a:cubicBezTo>
                    <a:pt x="0" y="991833"/>
                    <a:pt x="263" y="1019421"/>
                    <a:pt x="263" y="947964"/>
                  </a:cubicBez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9" name="Forma libre 35">
              <a:extLst>
                <a:ext uri="{FF2B5EF4-FFF2-40B4-BE49-F238E27FC236}">
                  <a16:creationId xmlns:a16="http://schemas.microsoft.com/office/drawing/2014/main" id="{23C655B8-2605-DA18-CFBE-86FA35D2B67D}"/>
                </a:ext>
              </a:extLst>
            </p:cNvPr>
            <p:cNvSpPr>
              <a:spLocks/>
            </p:cNvSpPr>
            <p:nvPr/>
          </p:nvSpPr>
          <p:spPr bwMode="auto">
            <a:xfrm>
              <a:off x="4525304" y="5476044"/>
              <a:ext cx="1228260" cy="770522"/>
            </a:xfrm>
            <a:custGeom>
              <a:avLst/>
              <a:gdLst>
                <a:gd name="T0" fmla="*/ 25400 w 1282700"/>
                <a:gd name="T1" fmla="*/ 211667 h 826602"/>
                <a:gd name="T2" fmla="*/ 84667 w 1282700"/>
                <a:gd name="T3" fmla="*/ 148167 h 826602"/>
                <a:gd name="T4" fmla="*/ 165100 w 1282700"/>
                <a:gd name="T5" fmla="*/ 160867 h 826602"/>
                <a:gd name="T6" fmla="*/ 203200 w 1282700"/>
                <a:gd name="T7" fmla="*/ 198967 h 826602"/>
                <a:gd name="T8" fmla="*/ 254000 w 1282700"/>
                <a:gd name="T9" fmla="*/ 258234 h 826602"/>
                <a:gd name="T10" fmla="*/ 304800 w 1282700"/>
                <a:gd name="T11" fmla="*/ 232834 h 826602"/>
                <a:gd name="T12" fmla="*/ 330200 w 1282700"/>
                <a:gd name="T13" fmla="*/ 292100 h 826602"/>
                <a:gd name="T14" fmla="*/ 368300 w 1282700"/>
                <a:gd name="T15" fmla="*/ 245534 h 826602"/>
                <a:gd name="T16" fmla="*/ 465667 w 1282700"/>
                <a:gd name="T17" fmla="*/ 232834 h 826602"/>
                <a:gd name="T18" fmla="*/ 554567 w 1282700"/>
                <a:gd name="T19" fmla="*/ 228600 h 826602"/>
                <a:gd name="T20" fmla="*/ 563033 w 1282700"/>
                <a:gd name="T21" fmla="*/ 194734 h 826602"/>
                <a:gd name="T22" fmla="*/ 626533 w 1282700"/>
                <a:gd name="T23" fmla="*/ 152400 h 826602"/>
                <a:gd name="T24" fmla="*/ 630767 w 1282700"/>
                <a:gd name="T25" fmla="*/ 67734 h 826602"/>
                <a:gd name="T26" fmla="*/ 673100 w 1282700"/>
                <a:gd name="T27" fmla="*/ 42334 h 826602"/>
                <a:gd name="T28" fmla="*/ 706967 w 1282700"/>
                <a:gd name="T29" fmla="*/ 0 h 826602"/>
                <a:gd name="T30" fmla="*/ 787400 w 1282700"/>
                <a:gd name="T31" fmla="*/ 12700 h 826602"/>
                <a:gd name="T32" fmla="*/ 859367 w 1282700"/>
                <a:gd name="T33" fmla="*/ 63500 h 826602"/>
                <a:gd name="T34" fmla="*/ 922867 w 1282700"/>
                <a:gd name="T35" fmla="*/ 67734 h 826602"/>
                <a:gd name="T36" fmla="*/ 927100 w 1282700"/>
                <a:gd name="T37" fmla="*/ 8467 h 826602"/>
                <a:gd name="T38" fmla="*/ 969433 w 1282700"/>
                <a:gd name="T39" fmla="*/ 50800 h 826602"/>
                <a:gd name="T40" fmla="*/ 999067 w 1282700"/>
                <a:gd name="T41" fmla="*/ 84667 h 826602"/>
                <a:gd name="T42" fmla="*/ 990600 w 1282700"/>
                <a:gd name="T43" fmla="*/ 143934 h 826602"/>
                <a:gd name="T44" fmla="*/ 1079500 w 1282700"/>
                <a:gd name="T45" fmla="*/ 131234 h 826602"/>
                <a:gd name="T46" fmla="*/ 1130300 w 1282700"/>
                <a:gd name="T47" fmla="*/ 143934 h 826602"/>
                <a:gd name="T48" fmla="*/ 1185333 w 1282700"/>
                <a:gd name="T49" fmla="*/ 173567 h 826602"/>
                <a:gd name="T50" fmla="*/ 1227667 w 1282700"/>
                <a:gd name="T51" fmla="*/ 232834 h 826602"/>
                <a:gd name="T52" fmla="*/ 1248833 w 1282700"/>
                <a:gd name="T53" fmla="*/ 304800 h 826602"/>
                <a:gd name="T54" fmla="*/ 1278467 w 1282700"/>
                <a:gd name="T55" fmla="*/ 334434 h 826602"/>
                <a:gd name="T56" fmla="*/ 1274233 w 1282700"/>
                <a:gd name="T57" fmla="*/ 393700 h 826602"/>
                <a:gd name="T58" fmla="*/ 1278467 w 1282700"/>
                <a:gd name="T59" fmla="*/ 461434 h 826602"/>
                <a:gd name="T60" fmla="*/ 1270000 w 1282700"/>
                <a:gd name="T61" fmla="*/ 529167 h 826602"/>
                <a:gd name="T62" fmla="*/ 1227667 w 1282700"/>
                <a:gd name="T63" fmla="*/ 588434 h 826602"/>
                <a:gd name="T64" fmla="*/ 1155700 w 1282700"/>
                <a:gd name="T65" fmla="*/ 588434 h 826602"/>
                <a:gd name="T66" fmla="*/ 1117600 w 1282700"/>
                <a:gd name="T67" fmla="*/ 664634 h 826602"/>
                <a:gd name="T68" fmla="*/ 1087967 w 1282700"/>
                <a:gd name="T69" fmla="*/ 685800 h 826602"/>
                <a:gd name="T70" fmla="*/ 1126067 w 1282700"/>
                <a:gd name="T71" fmla="*/ 766234 h 826602"/>
                <a:gd name="T72" fmla="*/ 1087967 w 1282700"/>
                <a:gd name="T73" fmla="*/ 825500 h 826602"/>
                <a:gd name="T74" fmla="*/ 1007533 w 1282700"/>
                <a:gd name="T75" fmla="*/ 804334 h 826602"/>
                <a:gd name="T76" fmla="*/ 927100 w 1282700"/>
                <a:gd name="T77" fmla="*/ 749300 h 826602"/>
                <a:gd name="T78" fmla="*/ 872067 w 1282700"/>
                <a:gd name="T79" fmla="*/ 740834 h 826602"/>
                <a:gd name="T80" fmla="*/ 795867 w 1282700"/>
                <a:gd name="T81" fmla="*/ 639234 h 826602"/>
                <a:gd name="T82" fmla="*/ 681567 w 1282700"/>
                <a:gd name="T83" fmla="*/ 613834 h 826602"/>
                <a:gd name="T84" fmla="*/ 567267 w 1282700"/>
                <a:gd name="T85" fmla="*/ 563034 h 826602"/>
                <a:gd name="T86" fmla="*/ 499533 w 1282700"/>
                <a:gd name="T87" fmla="*/ 512234 h 826602"/>
                <a:gd name="T88" fmla="*/ 347133 w 1282700"/>
                <a:gd name="T89" fmla="*/ 444500 h 826602"/>
                <a:gd name="T90" fmla="*/ 224367 w 1282700"/>
                <a:gd name="T91" fmla="*/ 372534 h 826602"/>
                <a:gd name="T92" fmla="*/ 165100 w 1282700"/>
                <a:gd name="T93" fmla="*/ 313267 h 826602"/>
                <a:gd name="T94" fmla="*/ 0 w 1282700"/>
                <a:gd name="T95" fmla="*/ 245534 h 8266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2700"/>
                <a:gd name="T145" fmla="*/ 0 h 826602"/>
                <a:gd name="T146" fmla="*/ 1282700 w 1282700"/>
                <a:gd name="T147" fmla="*/ 826602 h 8266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2700" h="826602">
                  <a:moveTo>
                    <a:pt x="0" y="245534"/>
                  </a:moveTo>
                  <a:cubicBezTo>
                    <a:pt x="31044" y="214489"/>
                    <a:pt x="39511" y="225778"/>
                    <a:pt x="25400" y="211667"/>
                  </a:cubicBezTo>
                  <a:cubicBezTo>
                    <a:pt x="29833" y="180637"/>
                    <a:pt x="19655" y="182034"/>
                    <a:pt x="33867" y="182034"/>
                  </a:cubicBezTo>
                  <a:lnTo>
                    <a:pt x="84667" y="148167"/>
                  </a:lnTo>
                  <a:lnTo>
                    <a:pt x="110067" y="135467"/>
                  </a:lnTo>
                  <a:lnTo>
                    <a:pt x="165100" y="160867"/>
                  </a:lnTo>
                  <a:lnTo>
                    <a:pt x="186267" y="160867"/>
                  </a:lnTo>
                  <a:cubicBezTo>
                    <a:pt x="203831" y="195996"/>
                    <a:pt x="203200" y="182113"/>
                    <a:pt x="203200" y="198967"/>
                  </a:cubicBezTo>
                  <a:cubicBezTo>
                    <a:pt x="225270" y="225451"/>
                    <a:pt x="224367" y="213346"/>
                    <a:pt x="224367" y="228600"/>
                  </a:cubicBezTo>
                  <a:lnTo>
                    <a:pt x="254000" y="258234"/>
                  </a:lnTo>
                  <a:lnTo>
                    <a:pt x="287867" y="232834"/>
                  </a:lnTo>
                  <a:lnTo>
                    <a:pt x="304800" y="232834"/>
                  </a:lnTo>
                  <a:lnTo>
                    <a:pt x="304800" y="275167"/>
                  </a:lnTo>
                  <a:cubicBezTo>
                    <a:pt x="323729" y="294096"/>
                    <a:pt x="313751" y="292100"/>
                    <a:pt x="330200" y="292100"/>
                  </a:cubicBezTo>
                  <a:cubicBezTo>
                    <a:pt x="360831" y="261469"/>
                    <a:pt x="359833" y="276436"/>
                    <a:pt x="359833" y="258234"/>
                  </a:cubicBezTo>
                  <a:lnTo>
                    <a:pt x="368300" y="245534"/>
                  </a:lnTo>
                  <a:lnTo>
                    <a:pt x="427567" y="245534"/>
                  </a:lnTo>
                  <a:lnTo>
                    <a:pt x="465667" y="232834"/>
                  </a:lnTo>
                  <a:lnTo>
                    <a:pt x="503767" y="220134"/>
                  </a:lnTo>
                  <a:cubicBezTo>
                    <a:pt x="555936" y="233176"/>
                    <a:pt x="554567" y="250288"/>
                    <a:pt x="554567" y="228600"/>
                  </a:cubicBezTo>
                  <a:lnTo>
                    <a:pt x="550333" y="194734"/>
                  </a:lnTo>
                  <a:lnTo>
                    <a:pt x="563033" y="194734"/>
                  </a:lnTo>
                  <a:lnTo>
                    <a:pt x="592667" y="177800"/>
                  </a:lnTo>
                  <a:lnTo>
                    <a:pt x="626533" y="152400"/>
                  </a:lnTo>
                  <a:lnTo>
                    <a:pt x="622300" y="105834"/>
                  </a:lnTo>
                  <a:lnTo>
                    <a:pt x="630767" y="67734"/>
                  </a:lnTo>
                  <a:cubicBezTo>
                    <a:pt x="648581" y="45465"/>
                    <a:pt x="638664" y="46567"/>
                    <a:pt x="651933" y="46567"/>
                  </a:cubicBezTo>
                  <a:lnTo>
                    <a:pt x="673100" y="42334"/>
                  </a:lnTo>
                  <a:lnTo>
                    <a:pt x="681567" y="16934"/>
                  </a:lnTo>
                  <a:lnTo>
                    <a:pt x="706967" y="0"/>
                  </a:lnTo>
                  <a:lnTo>
                    <a:pt x="753533" y="16934"/>
                  </a:lnTo>
                  <a:lnTo>
                    <a:pt x="787400" y="12700"/>
                  </a:lnTo>
                  <a:lnTo>
                    <a:pt x="800100" y="59267"/>
                  </a:lnTo>
                  <a:lnTo>
                    <a:pt x="859367" y="63500"/>
                  </a:lnTo>
                  <a:lnTo>
                    <a:pt x="897467" y="42334"/>
                  </a:lnTo>
                  <a:lnTo>
                    <a:pt x="922867" y="67734"/>
                  </a:lnTo>
                  <a:lnTo>
                    <a:pt x="927100" y="38100"/>
                  </a:lnTo>
                  <a:lnTo>
                    <a:pt x="927100" y="8467"/>
                  </a:lnTo>
                  <a:lnTo>
                    <a:pt x="948267" y="12700"/>
                  </a:lnTo>
                  <a:cubicBezTo>
                    <a:pt x="970181" y="47764"/>
                    <a:pt x="969433" y="33255"/>
                    <a:pt x="969433" y="50800"/>
                  </a:cubicBezTo>
                  <a:lnTo>
                    <a:pt x="986367" y="59267"/>
                  </a:lnTo>
                  <a:lnTo>
                    <a:pt x="999067" y="84667"/>
                  </a:lnTo>
                  <a:cubicBezTo>
                    <a:pt x="976997" y="111151"/>
                    <a:pt x="977900" y="99046"/>
                    <a:pt x="977900" y="114300"/>
                  </a:cubicBezTo>
                  <a:cubicBezTo>
                    <a:pt x="986755" y="145291"/>
                    <a:pt x="976094" y="143934"/>
                    <a:pt x="990600" y="143934"/>
                  </a:cubicBezTo>
                  <a:lnTo>
                    <a:pt x="1041400" y="139700"/>
                  </a:lnTo>
                  <a:lnTo>
                    <a:pt x="1079500" y="131234"/>
                  </a:lnTo>
                  <a:cubicBezTo>
                    <a:pt x="1088413" y="104495"/>
                    <a:pt x="1079042" y="105834"/>
                    <a:pt x="1092200" y="105834"/>
                  </a:cubicBezTo>
                  <a:cubicBezTo>
                    <a:pt x="1131355" y="140638"/>
                    <a:pt x="1130300" y="122708"/>
                    <a:pt x="1130300" y="143934"/>
                  </a:cubicBezTo>
                  <a:lnTo>
                    <a:pt x="1172633" y="139700"/>
                  </a:lnTo>
                  <a:lnTo>
                    <a:pt x="1185333" y="173567"/>
                  </a:lnTo>
                  <a:lnTo>
                    <a:pt x="1206500" y="207434"/>
                  </a:lnTo>
                  <a:lnTo>
                    <a:pt x="1227667" y="232834"/>
                  </a:lnTo>
                  <a:cubicBezTo>
                    <a:pt x="1223277" y="272336"/>
                    <a:pt x="1223433" y="258156"/>
                    <a:pt x="1223433" y="275167"/>
                  </a:cubicBezTo>
                  <a:lnTo>
                    <a:pt x="1248833" y="304800"/>
                  </a:lnTo>
                  <a:lnTo>
                    <a:pt x="1278467" y="317500"/>
                  </a:lnTo>
                  <a:lnTo>
                    <a:pt x="1278467" y="334434"/>
                  </a:lnTo>
                  <a:lnTo>
                    <a:pt x="1244600" y="355600"/>
                  </a:lnTo>
                  <a:lnTo>
                    <a:pt x="1274233" y="393700"/>
                  </a:lnTo>
                  <a:lnTo>
                    <a:pt x="1282700" y="427567"/>
                  </a:lnTo>
                  <a:lnTo>
                    <a:pt x="1278467" y="461434"/>
                  </a:lnTo>
                  <a:lnTo>
                    <a:pt x="1265767" y="491067"/>
                  </a:lnTo>
                  <a:lnTo>
                    <a:pt x="1270000" y="529167"/>
                  </a:lnTo>
                  <a:cubicBezTo>
                    <a:pt x="1230610" y="546673"/>
                    <a:pt x="1231900" y="532202"/>
                    <a:pt x="1231900" y="550334"/>
                  </a:cubicBezTo>
                  <a:lnTo>
                    <a:pt x="1227667" y="588434"/>
                  </a:lnTo>
                  <a:lnTo>
                    <a:pt x="1189567" y="571500"/>
                  </a:lnTo>
                  <a:lnTo>
                    <a:pt x="1155700" y="588434"/>
                  </a:lnTo>
                  <a:lnTo>
                    <a:pt x="1138767" y="635000"/>
                  </a:lnTo>
                  <a:lnTo>
                    <a:pt x="1117600" y="664634"/>
                  </a:lnTo>
                  <a:lnTo>
                    <a:pt x="1092200" y="664634"/>
                  </a:lnTo>
                  <a:lnTo>
                    <a:pt x="1087967" y="685800"/>
                  </a:lnTo>
                  <a:lnTo>
                    <a:pt x="1100667" y="728134"/>
                  </a:lnTo>
                  <a:lnTo>
                    <a:pt x="1126067" y="766234"/>
                  </a:lnTo>
                  <a:lnTo>
                    <a:pt x="1109133" y="804334"/>
                  </a:lnTo>
                  <a:cubicBezTo>
                    <a:pt x="1091319" y="826602"/>
                    <a:pt x="1101235" y="825500"/>
                    <a:pt x="1087967" y="825500"/>
                  </a:cubicBezTo>
                  <a:lnTo>
                    <a:pt x="1037167" y="821267"/>
                  </a:lnTo>
                  <a:lnTo>
                    <a:pt x="1007533" y="804334"/>
                  </a:lnTo>
                  <a:cubicBezTo>
                    <a:pt x="955394" y="786954"/>
                    <a:pt x="956733" y="805249"/>
                    <a:pt x="956733" y="783167"/>
                  </a:cubicBezTo>
                  <a:lnTo>
                    <a:pt x="927100" y="749300"/>
                  </a:lnTo>
                  <a:lnTo>
                    <a:pt x="901700" y="745067"/>
                  </a:lnTo>
                  <a:lnTo>
                    <a:pt x="872067" y="740834"/>
                  </a:lnTo>
                  <a:cubicBezTo>
                    <a:pt x="832703" y="692722"/>
                    <a:pt x="848150" y="708447"/>
                    <a:pt x="829733" y="690034"/>
                  </a:cubicBezTo>
                  <a:lnTo>
                    <a:pt x="795867" y="639234"/>
                  </a:lnTo>
                  <a:cubicBezTo>
                    <a:pt x="743675" y="630535"/>
                    <a:pt x="762234" y="630767"/>
                    <a:pt x="740833" y="630767"/>
                  </a:cubicBezTo>
                  <a:lnTo>
                    <a:pt x="681567" y="613834"/>
                  </a:lnTo>
                  <a:lnTo>
                    <a:pt x="622300" y="588434"/>
                  </a:lnTo>
                  <a:lnTo>
                    <a:pt x="567267" y="563034"/>
                  </a:lnTo>
                  <a:cubicBezTo>
                    <a:pt x="536485" y="541047"/>
                    <a:pt x="537633" y="554006"/>
                    <a:pt x="537633" y="537634"/>
                  </a:cubicBezTo>
                  <a:lnTo>
                    <a:pt x="499533" y="512234"/>
                  </a:lnTo>
                  <a:lnTo>
                    <a:pt x="419100" y="491067"/>
                  </a:lnTo>
                  <a:lnTo>
                    <a:pt x="347133" y="444500"/>
                  </a:lnTo>
                  <a:cubicBezTo>
                    <a:pt x="278305" y="388577"/>
                    <a:pt x="308491" y="389467"/>
                    <a:pt x="275167" y="389467"/>
                  </a:cubicBezTo>
                  <a:lnTo>
                    <a:pt x="224367" y="372534"/>
                  </a:lnTo>
                  <a:lnTo>
                    <a:pt x="186267" y="338667"/>
                  </a:lnTo>
                  <a:lnTo>
                    <a:pt x="165100" y="313267"/>
                  </a:lnTo>
                  <a:lnTo>
                    <a:pt x="88900" y="292100"/>
                  </a:lnTo>
                  <a:lnTo>
                    <a:pt x="0" y="245534"/>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10" name="Forma libre 36">
              <a:extLst>
                <a:ext uri="{FF2B5EF4-FFF2-40B4-BE49-F238E27FC236}">
                  <a16:creationId xmlns:a16="http://schemas.microsoft.com/office/drawing/2014/main" id="{40F27B44-4870-276E-E5D8-F229E34C6148}"/>
                </a:ext>
              </a:extLst>
            </p:cNvPr>
            <p:cNvSpPr>
              <a:spLocks/>
            </p:cNvSpPr>
            <p:nvPr/>
          </p:nvSpPr>
          <p:spPr bwMode="auto">
            <a:xfrm>
              <a:off x="5672490" y="4990670"/>
              <a:ext cx="729659" cy="1270653"/>
            </a:xfrm>
            <a:custGeom>
              <a:avLst/>
              <a:gdLst>
                <a:gd name="T0" fmla="*/ 698500 w 762000"/>
                <a:gd name="T1" fmla="*/ 139700 h 1363134"/>
                <a:gd name="T2" fmla="*/ 656167 w 762000"/>
                <a:gd name="T3" fmla="*/ 220134 h 1363134"/>
                <a:gd name="T4" fmla="*/ 668867 w 762000"/>
                <a:gd name="T5" fmla="*/ 287867 h 1363134"/>
                <a:gd name="T6" fmla="*/ 694267 w 762000"/>
                <a:gd name="T7" fmla="*/ 368300 h 1363134"/>
                <a:gd name="T8" fmla="*/ 668867 w 762000"/>
                <a:gd name="T9" fmla="*/ 402167 h 1363134"/>
                <a:gd name="T10" fmla="*/ 643467 w 762000"/>
                <a:gd name="T11" fmla="*/ 469900 h 1363134"/>
                <a:gd name="T12" fmla="*/ 575734 w 762000"/>
                <a:gd name="T13" fmla="*/ 508000 h 1363134"/>
                <a:gd name="T14" fmla="*/ 537634 w 762000"/>
                <a:gd name="T15" fmla="*/ 579967 h 1363134"/>
                <a:gd name="T16" fmla="*/ 596900 w 762000"/>
                <a:gd name="T17" fmla="*/ 702734 h 1363134"/>
                <a:gd name="T18" fmla="*/ 567267 w 762000"/>
                <a:gd name="T19" fmla="*/ 762000 h 1363134"/>
                <a:gd name="T20" fmla="*/ 537634 w 762000"/>
                <a:gd name="T21" fmla="*/ 812800 h 1363134"/>
                <a:gd name="T22" fmla="*/ 626534 w 762000"/>
                <a:gd name="T23" fmla="*/ 889000 h 1363134"/>
                <a:gd name="T24" fmla="*/ 673100 w 762000"/>
                <a:gd name="T25" fmla="*/ 922867 h 1363134"/>
                <a:gd name="T26" fmla="*/ 711200 w 762000"/>
                <a:gd name="T27" fmla="*/ 969434 h 1363134"/>
                <a:gd name="T28" fmla="*/ 664634 w 762000"/>
                <a:gd name="T29" fmla="*/ 977900 h 1363134"/>
                <a:gd name="T30" fmla="*/ 745067 w 762000"/>
                <a:gd name="T31" fmla="*/ 1028700 h 1363134"/>
                <a:gd name="T32" fmla="*/ 740834 w 762000"/>
                <a:gd name="T33" fmla="*/ 1104900 h 1363134"/>
                <a:gd name="T34" fmla="*/ 664634 w 762000"/>
                <a:gd name="T35" fmla="*/ 1100667 h 1363134"/>
                <a:gd name="T36" fmla="*/ 630767 w 762000"/>
                <a:gd name="T37" fmla="*/ 1104900 h 1363134"/>
                <a:gd name="T38" fmla="*/ 685800 w 762000"/>
                <a:gd name="T39" fmla="*/ 1134534 h 1363134"/>
                <a:gd name="T40" fmla="*/ 622300 w 762000"/>
                <a:gd name="T41" fmla="*/ 1172634 h 1363134"/>
                <a:gd name="T42" fmla="*/ 567267 w 762000"/>
                <a:gd name="T43" fmla="*/ 1219200 h 1363134"/>
                <a:gd name="T44" fmla="*/ 516467 w 762000"/>
                <a:gd name="T45" fmla="*/ 1308100 h 1363134"/>
                <a:gd name="T46" fmla="*/ 452967 w 762000"/>
                <a:gd name="T47" fmla="*/ 1341967 h 1363134"/>
                <a:gd name="T48" fmla="*/ 385234 w 762000"/>
                <a:gd name="T49" fmla="*/ 1350434 h 1363134"/>
                <a:gd name="T50" fmla="*/ 313267 w 762000"/>
                <a:gd name="T51" fmla="*/ 1299634 h 1363134"/>
                <a:gd name="T52" fmla="*/ 283634 w 762000"/>
                <a:gd name="T53" fmla="*/ 1244600 h 1363134"/>
                <a:gd name="T54" fmla="*/ 270934 w 762000"/>
                <a:gd name="T55" fmla="*/ 1185334 h 1363134"/>
                <a:gd name="T56" fmla="*/ 309034 w 762000"/>
                <a:gd name="T57" fmla="*/ 1159934 h 1363134"/>
                <a:gd name="T58" fmla="*/ 232834 w 762000"/>
                <a:gd name="T59" fmla="*/ 1096434 h 1363134"/>
                <a:gd name="T60" fmla="*/ 237067 w 762000"/>
                <a:gd name="T61" fmla="*/ 1011767 h 1363134"/>
                <a:gd name="T62" fmla="*/ 186267 w 762000"/>
                <a:gd name="T63" fmla="*/ 952500 h 1363134"/>
                <a:gd name="T64" fmla="*/ 97367 w 762000"/>
                <a:gd name="T65" fmla="*/ 956734 h 1363134"/>
                <a:gd name="T66" fmla="*/ 42334 w 762000"/>
                <a:gd name="T67" fmla="*/ 872067 h 1363134"/>
                <a:gd name="T68" fmla="*/ 67734 w 762000"/>
                <a:gd name="T69" fmla="*/ 829734 h 1363134"/>
                <a:gd name="T70" fmla="*/ 33867 w 762000"/>
                <a:gd name="T71" fmla="*/ 749300 h 1363134"/>
                <a:gd name="T72" fmla="*/ 38100 w 762000"/>
                <a:gd name="T73" fmla="*/ 664634 h 1363134"/>
                <a:gd name="T74" fmla="*/ 50800 w 762000"/>
                <a:gd name="T75" fmla="*/ 571500 h 1363134"/>
                <a:gd name="T76" fmla="*/ 0 w 762000"/>
                <a:gd name="T77" fmla="*/ 537634 h 1363134"/>
                <a:gd name="T78" fmla="*/ 46567 w 762000"/>
                <a:gd name="T79" fmla="*/ 482600 h 1363134"/>
                <a:gd name="T80" fmla="*/ 93134 w 762000"/>
                <a:gd name="T81" fmla="*/ 427567 h 1363134"/>
                <a:gd name="T82" fmla="*/ 101600 w 762000"/>
                <a:gd name="T83" fmla="*/ 347134 h 1363134"/>
                <a:gd name="T84" fmla="*/ 101600 w 762000"/>
                <a:gd name="T85" fmla="*/ 266700 h 1363134"/>
                <a:gd name="T86" fmla="*/ 165100 w 762000"/>
                <a:gd name="T87" fmla="*/ 254000 h 1363134"/>
                <a:gd name="T88" fmla="*/ 211667 w 762000"/>
                <a:gd name="T89" fmla="*/ 135467 h 1363134"/>
                <a:gd name="T90" fmla="*/ 228600 w 762000"/>
                <a:gd name="T91" fmla="*/ 50800 h 1363134"/>
                <a:gd name="T92" fmla="*/ 444500 w 762000"/>
                <a:gd name="T93" fmla="*/ 114300 h 136313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2000"/>
                <a:gd name="T142" fmla="*/ 0 h 1363134"/>
                <a:gd name="T143" fmla="*/ 762000 w 762000"/>
                <a:gd name="T144" fmla="*/ 1363134 h 136313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2000" h="1363134">
                  <a:moveTo>
                    <a:pt x="690034" y="25400"/>
                  </a:moveTo>
                  <a:cubicBezTo>
                    <a:pt x="694361" y="90308"/>
                    <a:pt x="694267" y="67686"/>
                    <a:pt x="694267" y="93134"/>
                  </a:cubicBezTo>
                  <a:cubicBezTo>
                    <a:pt x="698640" y="136871"/>
                    <a:pt x="698500" y="121286"/>
                    <a:pt x="698500" y="139700"/>
                  </a:cubicBezTo>
                  <a:lnTo>
                    <a:pt x="702734" y="160867"/>
                  </a:lnTo>
                  <a:cubicBezTo>
                    <a:pt x="680747" y="191648"/>
                    <a:pt x="693706" y="190500"/>
                    <a:pt x="677334" y="190500"/>
                  </a:cubicBezTo>
                  <a:lnTo>
                    <a:pt x="656167" y="220134"/>
                  </a:lnTo>
                  <a:lnTo>
                    <a:pt x="643467" y="228600"/>
                  </a:lnTo>
                  <a:lnTo>
                    <a:pt x="651934" y="258234"/>
                  </a:lnTo>
                  <a:cubicBezTo>
                    <a:pt x="670630" y="281604"/>
                    <a:pt x="668867" y="270365"/>
                    <a:pt x="668867" y="287867"/>
                  </a:cubicBezTo>
                  <a:lnTo>
                    <a:pt x="668867" y="330200"/>
                  </a:lnTo>
                  <a:cubicBezTo>
                    <a:pt x="664357" y="352751"/>
                    <a:pt x="664634" y="344172"/>
                    <a:pt x="664634" y="355600"/>
                  </a:cubicBezTo>
                  <a:lnTo>
                    <a:pt x="694267" y="368300"/>
                  </a:lnTo>
                  <a:lnTo>
                    <a:pt x="706967" y="397934"/>
                  </a:lnTo>
                  <a:lnTo>
                    <a:pt x="694267" y="419100"/>
                  </a:lnTo>
                  <a:lnTo>
                    <a:pt x="668867" y="402167"/>
                  </a:lnTo>
                  <a:lnTo>
                    <a:pt x="651934" y="410634"/>
                  </a:lnTo>
                  <a:lnTo>
                    <a:pt x="660400" y="448734"/>
                  </a:lnTo>
                  <a:lnTo>
                    <a:pt x="643467" y="469900"/>
                  </a:lnTo>
                  <a:lnTo>
                    <a:pt x="613834" y="486834"/>
                  </a:lnTo>
                  <a:lnTo>
                    <a:pt x="592667" y="499534"/>
                  </a:lnTo>
                  <a:lnTo>
                    <a:pt x="575734" y="508000"/>
                  </a:lnTo>
                  <a:lnTo>
                    <a:pt x="579967" y="550334"/>
                  </a:lnTo>
                  <a:lnTo>
                    <a:pt x="563034" y="575734"/>
                  </a:lnTo>
                  <a:lnTo>
                    <a:pt x="537634" y="579967"/>
                  </a:lnTo>
                  <a:lnTo>
                    <a:pt x="533400" y="613834"/>
                  </a:lnTo>
                  <a:lnTo>
                    <a:pt x="563034" y="668867"/>
                  </a:lnTo>
                  <a:cubicBezTo>
                    <a:pt x="597962" y="699429"/>
                    <a:pt x="596900" y="683500"/>
                    <a:pt x="596900" y="702734"/>
                  </a:cubicBezTo>
                  <a:lnTo>
                    <a:pt x="609600" y="719667"/>
                  </a:lnTo>
                  <a:cubicBezTo>
                    <a:pt x="587436" y="741832"/>
                    <a:pt x="598412" y="740834"/>
                    <a:pt x="584200" y="740834"/>
                  </a:cubicBezTo>
                  <a:cubicBezTo>
                    <a:pt x="570303" y="759363"/>
                    <a:pt x="576489" y="752778"/>
                    <a:pt x="567267" y="762000"/>
                  </a:cubicBezTo>
                  <a:lnTo>
                    <a:pt x="567267" y="791634"/>
                  </a:lnTo>
                  <a:lnTo>
                    <a:pt x="541867" y="795867"/>
                  </a:lnTo>
                  <a:lnTo>
                    <a:pt x="537634" y="812800"/>
                  </a:lnTo>
                  <a:lnTo>
                    <a:pt x="567267" y="842434"/>
                  </a:lnTo>
                  <a:lnTo>
                    <a:pt x="588434" y="859367"/>
                  </a:lnTo>
                  <a:lnTo>
                    <a:pt x="626534" y="889000"/>
                  </a:lnTo>
                  <a:lnTo>
                    <a:pt x="626534" y="914400"/>
                  </a:lnTo>
                  <a:lnTo>
                    <a:pt x="651934" y="931334"/>
                  </a:lnTo>
                  <a:lnTo>
                    <a:pt x="673100" y="922867"/>
                  </a:lnTo>
                  <a:cubicBezTo>
                    <a:pt x="695651" y="918357"/>
                    <a:pt x="687072" y="918634"/>
                    <a:pt x="698500" y="918634"/>
                  </a:cubicBezTo>
                  <a:lnTo>
                    <a:pt x="711200" y="939800"/>
                  </a:lnTo>
                  <a:lnTo>
                    <a:pt x="711200" y="969434"/>
                  </a:lnTo>
                  <a:lnTo>
                    <a:pt x="702734" y="982134"/>
                  </a:lnTo>
                  <a:lnTo>
                    <a:pt x="681567" y="986367"/>
                  </a:lnTo>
                  <a:lnTo>
                    <a:pt x="664634" y="977900"/>
                  </a:lnTo>
                  <a:lnTo>
                    <a:pt x="685800" y="1016000"/>
                  </a:lnTo>
                  <a:lnTo>
                    <a:pt x="711200" y="1020234"/>
                  </a:lnTo>
                  <a:lnTo>
                    <a:pt x="745067" y="1028700"/>
                  </a:lnTo>
                  <a:lnTo>
                    <a:pt x="762000" y="1054100"/>
                  </a:lnTo>
                  <a:lnTo>
                    <a:pt x="749300" y="1092200"/>
                  </a:lnTo>
                  <a:lnTo>
                    <a:pt x="740834" y="1104900"/>
                  </a:lnTo>
                  <a:lnTo>
                    <a:pt x="702734" y="1117600"/>
                  </a:lnTo>
                  <a:lnTo>
                    <a:pt x="690034" y="1104900"/>
                  </a:lnTo>
                  <a:cubicBezTo>
                    <a:pt x="667483" y="1100390"/>
                    <a:pt x="676062" y="1100667"/>
                    <a:pt x="664634" y="1100667"/>
                  </a:cubicBezTo>
                  <a:lnTo>
                    <a:pt x="651934" y="1092200"/>
                  </a:lnTo>
                  <a:lnTo>
                    <a:pt x="639234" y="1096434"/>
                  </a:lnTo>
                  <a:lnTo>
                    <a:pt x="630767" y="1104900"/>
                  </a:lnTo>
                  <a:cubicBezTo>
                    <a:pt x="648829" y="1118447"/>
                    <a:pt x="640645" y="1117600"/>
                    <a:pt x="651934" y="1117600"/>
                  </a:cubicBezTo>
                  <a:lnTo>
                    <a:pt x="673100" y="1117600"/>
                  </a:lnTo>
                  <a:lnTo>
                    <a:pt x="685800" y="1134534"/>
                  </a:lnTo>
                  <a:lnTo>
                    <a:pt x="656167" y="1164167"/>
                  </a:lnTo>
                  <a:lnTo>
                    <a:pt x="635000" y="1147234"/>
                  </a:lnTo>
                  <a:cubicBezTo>
                    <a:pt x="626088" y="1173973"/>
                    <a:pt x="635459" y="1172634"/>
                    <a:pt x="622300" y="1172634"/>
                  </a:cubicBezTo>
                  <a:lnTo>
                    <a:pt x="605367" y="1181100"/>
                  </a:lnTo>
                  <a:lnTo>
                    <a:pt x="584200" y="1189567"/>
                  </a:lnTo>
                  <a:lnTo>
                    <a:pt x="567267" y="1219200"/>
                  </a:lnTo>
                  <a:lnTo>
                    <a:pt x="537634" y="1236134"/>
                  </a:lnTo>
                  <a:lnTo>
                    <a:pt x="520700" y="1270000"/>
                  </a:lnTo>
                  <a:lnTo>
                    <a:pt x="516467" y="1308100"/>
                  </a:lnTo>
                  <a:lnTo>
                    <a:pt x="486834" y="1308100"/>
                  </a:lnTo>
                  <a:lnTo>
                    <a:pt x="474134" y="1316567"/>
                  </a:lnTo>
                  <a:lnTo>
                    <a:pt x="452967" y="1341967"/>
                  </a:lnTo>
                  <a:lnTo>
                    <a:pt x="436034" y="1363134"/>
                  </a:lnTo>
                  <a:lnTo>
                    <a:pt x="414867" y="1363134"/>
                  </a:lnTo>
                  <a:lnTo>
                    <a:pt x="385234" y="1350434"/>
                  </a:lnTo>
                  <a:lnTo>
                    <a:pt x="372534" y="1329267"/>
                  </a:lnTo>
                  <a:lnTo>
                    <a:pt x="351367" y="1320800"/>
                  </a:lnTo>
                  <a:cubicBezTo>
                    <a:pt x="311978" y="1303294"/>
                    <a:pt x="313267" y="1317765"/>
                    <a:pt x="313267" y="1299634"/>
                  </a:cubicBezTo>
                  <a:cubicBezTo>
                    <a:pt x="298571" y="1284938"/>
                    <a:pt x="300567" y="1292921"/>
                    <a:pt x="300567" y="1278467"/>
                  </a:cubicBezTo>
                  <a:lnTo>
                    <a:pt x="292100" y="1261534"/>
                  </a:lnTo>
                  <a:lnTo>
                    <a:pt x="283634" y="1244600"/>
                  </a:lnTo>
                  <a:lnTo>
                    <a:pt x="266700" y="1227667"/>
                  </a:lnTo>
                  <a:lnTo>
                    <a:pt x="249767" y="1214967"/>
                  </a:lnTo>
                  <a:lnTo>
                    <a:pt x="270934" y="1185334"/>
                  </a:lnTo>
                  <a:lnTo>
                    <a:pt x="304800" y="1193800"/>
                  </a:lnTo>
                  <a:lnTo>
                    <a:pt x="334434" y="1181100"/>
                  </a:lnTo>
                  <a:lnTo>
                    <a:pt x="309034" y="1159934"/>
                  </a:lnTo>
                  <a:lnTo>
                    <a:pt x="287867" y="1134534"/>
                  </a:lnTo>
                  <a:lnTo>
                    <a:pt x="254000" y="1117600"/>
                  </a:lnTo>
                  <a:lnTo>
                    <a:pt x="232834" y="1096434"/>
                  </a:lnTo>
                  <a:lnTo>
                    <a:pt x="224367" y="1054100"/>
                  </a:lnTo>
                  <a:cubicBezTo>
                    <a:pt x="237914" y="1036038"/>
                    <a:pt x="237067" y="1044222"/>
                    <a:pt x="237067" y="1032934"/>
                  </a:cubicBezTo>
                  <a:lnTo>
                    <a:pt x="237067" y="1011767"/>
                  </a:lnTo>
                  <a:lnTo>
                    <a:pt x="215900" y="1007534"/>
                  </a:lnTo>
                  <a:lnTo>
                    <a:pt x="198967" y="977900"/>
                  </a:lnTo>
                  <a:lnTo>
                    <a:pt x="186267" y="952500"/>
                  </a:lnTo>
                  <a:lnTo>
                    <a:pt x="165100" y="948267"/>
                  </a:lnTo>
                  <a:lnTo>
                    <a:pt x="135467" y="956734"/>
                  </a:lnTo>
                  <a:lnTo>
                    <a:pt x="97367" y="956734"/>
                  </a:lnTo>
                  <a:lnTo>
                    <a:pt x="80434" y="944034"/>
                  </a:lnTo>
                  <a:lnTo>
                    <a:pt x="63500" y="897467"/>
                  </a:lnTo>
                  <a:lnTo>
                    <a:pt x="42334" y="872067"/>
                  </a:lnTo>
                  <a:cubicBezTo>
                    <a:pt x="73264" y="858811"/>
                    <a:pt x="61220" y="859367"/>
                    <a:pt x="76200" y="859367"/>
                  </a:cubicBezTo>
                  <a:lnTo>
                    <a:pt x="80434" y="846667"/>
                  </a:lnTo>
                  <a:lnTo>
                    <a:pt x="67734" y="829734"/>
                  </a:lnTo>
                  <a:lnTo>
                    <a:pt x="42334" y="808567"/>
                  </a:lnTo>
                  <a:lnTo>
                    <a:pt x="29634" y="791634"/>
                  </a:lnTo>
                  <a:lnTo>
                    <a:pt x="33867" y="749300"/>
                  </a:lnTo>
                  <a:lnTo>
                    <a:pt x="46567" y="736600"/>
                  </a:lnTo>
                  <a:lnTo>
                    <a:pt x="55034" y="698500"/>
                  </a:lnTo>
                  <a:lnTo>
                    <a:pt x="38100" y="664634"/>
                  </a:lnTo>
                  <a:lnTo>
                    <a:pt x="33867" y="639234"/>
                  </a:lnTo>
                  <a:lnTo>
                    <a:pt x="50800" y="609600"/>
                  </a:lnTo>
                  <a:lnTo>
                    <a:pt x="50800" y="571500"/>
                  </a:lnTo>
                  <a:lnTo>
                    <a:pt x="50800" y="550334"/>
                  </a:lnTo>
                  <a:lnTo>
                    <a:pt x="25400" y="558800"/>
                  </a:lnTo>
                  <a:lnTo>
                    <a:pt x="0" y="537634"/>
                  </a:lnTo>
                  <a:lnTo>
                    <a:pt x="16934" y="512234"/>
                  </a:lnTo>
                  <a:cubicBezTo>
                    <a:pt x="47864" y="498978"/>
                    <a:pt x="35820" y="499534"/>
                    <a:pt x="50800" y="499534"/>
                  </a:cubicBezTo>
                  <a:lnTo>
                    <a:pt x="46567" y="482600"/>
                  </a:lnTo>
                  <a:lnTo>
                    <a:pt x="42334" y="457200"/>
                  </a:lnTo>
                  <a:lnTo>
                    <a:pt x="84667" y="448734"/>
                  </a:lnTo>
                  <a:lnTo>
                    <a:pt x="93134" y="427567"/>
                  </a:lnTo>
                  <a:cubicBezTo>
                    <a:pt x="106205" y="379638"/>
                    <a:pt x="121923" y="381000"/>
                    <a:pt x="101600" y="381000"/>
                  </a:cubicBezTo>
                  <a:lnTo>
                    <a:pt x="97367" y="355600"/>
                  </a:lnTo>
                  <a:lnTo>
                    <a:pt x="101600" y="347134"/>
                  </a:lnTo>
                  <a:lnTo>
                    <a:pt x="88900" y="325967"/>
                  </a:lnTo>
                  <a:lnTo>
                    <a:pt x="93134" y="304800"/>
                  </a:lnTo>
                  <a:lnTo>
                    <a:pt x="101600" y="266700"/>
                  </a:lnTo>
                  <a:lnTo>
                    <a:pt x="110067" y="249767"/>
                  </a:lnTo>
                  <a:lnTo>
                    <a:pt x="152400" y="254000"/>
                  </a:lnTo>
                  <a:lnTo>
                    <a:pt x="165100" y="254000"/>
                  </a:lnTo>
                  <a:lnTo>
                    <a:pt x="169334" y="215900"/>
                  </a:lnTo>
                  <a:cubicBezTo>
                    <a:pt x="178484" y="174720"/>
                    <a:pt x="171981" y="189436"/>
                    <a:pt x="182034" y="169334"/>
                  </a:cubicBezTo>
                  <a:lnTo>
                    <a:pt x="211667" y="135467"/>
                  </a:lnTo>
                  <a:lnTo>
                    <a:pt x="241300" y="105834"/>
                  </a:lnTo>
                  <a:cubicBezTo>
                    <a:pt x="236847" y="65751"/>
                    <a:pt x="246101" y="76771"/>
                    <a:pt x="232834" y="63500"/>
                  </a:cubicBezTo>
                  <a:lnTo>
                    <a:pt x="228600" y="50800"/>
                  </a:lnTo>
                  <a:lnTo>
                    <a:pt x="228600" y="21167"/>
                  </a:lnTo>
                  <a:lnTo>
                    <a:pt x="237067" y="0"/>
                  </a:lnTo>
                  <a:lnTo>
                    <a:pt x="444500" y="114300"/>
                  </a:lnTo>
                  <a:lnTo>
                    <a:pt x="486834" y="118534"/>
                  </a:lnTo>
                  <a:lnTo>
                    <a:pt x="690034" y="25400"/>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11" name="Forma libre 37">
              <a:extLst>
                <a:ext uri="{FF2B5EF4-FFF2-40B4-BE49-F238E27FC236}">
                  <a16:creationId xmlns:a16="http://schemas.microsoft.com/office/drawing/2014/main" id="{7BEE5213-88B8-2849-E2A9-EE1FF52321BD}"/>
                </a:ext>
              </a:extLst>
            </p:cNvPr>
            <p:cNvSpPr>
              <a:spLocks/>
            </p:cNvSpPr>
            <p:nvPr/>
          </p:nvSpPr>
          <p:spPr bwMode="auto">
            <a:xfrm>
              <a:off x="5640061" y="6107425"/>
              <a:ext cx="502654" cy="469588"/>
            </a:xfrm>
            <a:custGeom>
              <a:avLst/>
              <a:gdLst>
                <a:gd name="T0" fmla="*/ 0 w 524933"/>
                <a:gd name="T1" fmla="*/ 313266 h 503766"/>
                <a:gd name="T2" fmla="*/ 42333 w 524933"/>
                <a:gd name="T3" fmla="*/ 283633 h 503766"/>
                <a:gd name="T4" fmla="*/ 80433 w 524933"/>
                <a:gd name="T5" fmla="*/ 279400 h 503766"/>
                <a:gd name="T6" fmla="*/ 93133 w 524933"/>
                <a:gd name="T7" fmla="*/ 249766 h 503766"/>
                <a:gd name="T8" fmla="*/ 101600 w 524933"/>
                <a:gd name="T9" fmla="*/ 232833 h 503766"/>
                <a:gd name="T10" fmla="*/ 127000 w 524933"/>
                <a:gd name="T11" fmla="*/ 211666 h 503766"/>
                <a:gd name="T12" fmla="*/ 127000 w 524933"/>
                <a:gd name="T13" fmla="*/ 186266 h 503766"/>
                <a:gd name="T14" fmla="*/ 135466 w 524933"/>
                <a:gd name="T15" fmla="*/ 156633 h 503766"/>
                <a:gd name="T16" fmla="*/ 177800 w 524933"/>
                <a:gd name="T17" fmla="*/ 135466 h 503766"/>
                <a:gd name="T18" fmla="*/ 211666 w 524933"/>
                <a:gd name="T19" fmla="*/ 110066 h 503766"/>
                <a:gd name="T20" fmla="*/ 224366 w 524933"/>
                <a:gd name="T21" fmla="*/ 88900 h 503766"/>
                <a:gd name="T22" fmla="*/ 215900 w 524933"/>
                <a:gd name="T23" fmla="*/ 46566 h 503766"/>
                <a:gd name="T24" fmla="*/ 215900 w 524933"/>
                <a:gd name="T25" fmla="*/ 16933 h 503766"/>
                <a:gd name="T26" fmla="*/ 232833 w 524933"/>
                <a:gd name="T27" fmla="*/ 4233 h 503766"/>
                <a:gd name="T28" fmla="*/ 249766 w 524933"/>
                <a:gd name="T29" fmla="*/ 0 h 503766"/>
                <a:gd name="T30" fmla="*/ 275166 w 524933"/>
                <a:gd name="T31" fmla="*/ 33866 h 503766"/>
                <a:gd name="T32" fmla="*/ 300566 w 524933"/>
                <a:gd name="T33" fmla="*/ 38100 h 503766"/>
                <a:gd name="T34" fmla="*/ 321733 w 524933"/>
                <a:gd name="T35" fmla="*/ 63500 h 503766"/>
                <a:gd name="T36" fmla="*/ 338666 w 524933"/>
                <a:gd name="T37" fmla="*/ 105833 h 503766"/>
                <a:gd name="T38" fmla="*/ 381000 w 524933"/>
                <a:gd name="T39" fmla="*/ 118533 h 503766"/>
                <a:gd name="T40" fmla="*/ 406400 w 524933"/>
                <a:gd name="T41" fmla="*/ 135466 h 503766"/>
                <a:gd name="T42" fmla="*/ 423333 w 524933"/>
                <a:gd name="T43" fmla="*/ 156633 h 503766"/>
                <a:gd name="T44" fmla="*/ 457200 w 524933"/>
                <a:gd name="T45" fmla="*/ 165100 h 503766"/>
                <a:gd name="T46" fmla="*/ 478366 w 524933"/>
                <a:gd name="T47" fmla="*/ 165100 h 503766"/>
                <a:gd name="T48" fmla="*/ 486833 w 524933"/>
                <a:gd name="T49" fmla="*/ 152400 h 503766"/>
                <a:gd name="T50" fmla="*/ 499533 w 524933"/>
                <a:gd name="T51" fmla="*/ 156633 h 503766"/>
                <a:gd name="T52" fmla="*/ 516466 w 524933"/>
                <a:gd name="T53" fmla="*/ 169333 h 503766"/>
                <a:gd name="T54" fmla="*/ 524933 w 524933"/>
                <a:gd name="T55" fmla="*/ 203200 h 503766"/>
                <a:gd name="T56" fmla="*/ 516466 w 524933"/>
                <a:gd name="T57" fmla="*/ 232833 h 503766"/>
                <a:gd name="T58" fmla="*/ 486833 w 524933"/>
                <a:gd name="T59" fmla="*/ 258233 h 503766"/>
                <a:gd name="T60" fmla="*/ 457200 w 524933"/>
                <a:gd name="T61" fmla="*/ 279400 h 503766"/>
                <a:gd name="T62" fmla="*/ 423333 w 524933"/>
                <a:gd name="T63" fmla="*/ 275166 h 503766"/>
                <a:gd name="T64" fmla="*/ 402166 w 524933"/>
                <a:gd name="T65" fmla="*/ 275166 h 503766"/>
                <a:gd name="T66" fmla="*/ 410633 w 524933"/>
                <a:gd name="T67" fmla="*/ 313266 h 503766"/>
                <a:gd name="T68" fmla="*/ 431800 w 524933"/>
                <a:gd name="T69" fmla="*/ 351366 h 503766"/>
                <a:gd name="T70" fmla="*/ 431800 w 524933"/>
                <a:gd name="T71" fmla="*/ 381000 h 503766"/>
                <a:gd name="T72" fmla="*/ 414866 w 524933"/>
                <a:gd name="T73" fmla="*/ 410633 h 503766"/>
                <a:gd name="T74" fmla="*/ 393700 w 524933"/>
                <a:gd name="T75" fmla="*/ 440266 h 503766"/>
                <a:gd name="T76" fmla="*/ 351366 w 524933"/>
                <a:gd name="T77" fmla="*/ 469900 h 503766"/>
                <a:gd name="T78" fmla="*/ 321733 w 524933"/>
                <a:gd name="T79" fmla="*/ 474133 h 503766"/>
                <a:gd name="T80" fmla="*/ 296333 w 524933"/>
                <a:gd name="T81" fmla="*/ 486833 h 503766"/>
                <a:gd name="T82" fmla="*/ 270933 w 524933"/>
                <a:gd name="T83" fmla="*/ 478366 h 503766"/>
                <a:gd name="T84" fmla="*/ 258233 w 524933"/>
                <a:gd name="T85" fmla="*/ 474133 h 503766"/>
                <a:gd name="T86" fmla="*/ 249766 w 524933"/>
                <a:gd name="T87" fmla="*/ 486833 h 503766"/>
                <a:gd name="T88" fmla="*/ 241300 w 524933"/>
                <a:gd name="T89" fmla="*/ 503766 h 503766"/>
                <a:gd name="T90" fmla="*/ 224366 w 524933"/>
                <a:gd name="T91" fmla="*/ 478366 h 503766"/>
                <a:gd name="T92" fmla="*/ 190500 w 524933"/>
                <a:gd name="T93" fmla="*/ 461433 h 503766"/>
                <a:gd name="T94" fmla="*/ 173566 w 524933"/>
                <a:gd name="T95" fmla="*/ 436033 h 503766"/>
                <a:gd name="T96" fmla="*/ 131233 w 524933"/>
                <a:gd name="T97" fmla="*/ 410633 h 503766"/>
                <a:gd name="T98" fmla="*/ 105833 w 524933"/>
                <a:gd name="T99" fmla="*/ 389466 h 503766"/>
                <a:gd name="T100" fmla="*/ 76200 w 524933"/>
                <a:gd name="T101" fmla="*/ 368300 h 503766"/>
                <a:gd name="T102" fmla="*/ 63500 w 524933"/>
                <a:gd name="T103" fmla="*/ 342900 h 503766"/>
                <a:gd name="T104" fmla="*/ 50800 w 524933"/>
                <a:gd name="T105" fmla="*/ 330200 h 503766"/>
                <a:gd name="T106" fmla="*/ 0 w 524933"/>
                <a:gd name="T107" fmla="*/ 313266 h 5037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24933"/>
                <a:gd name="T163" fmla="*/ 0 h 503766"/>
                <a:gd name="T164" fmla="*/ 524933 w 524933"/>
                <a:gd name="T165" fmla="*/ 503766 h 50376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24933" h="503766">
                  <a:moveTo>
                    <a:pt x="0" y="313266"/>
                  </a:moveTo>
                  <a:cubicBezTo>
                    <a:pt x="39214" y="282767"/>
                    <a:pt x="22011" y="283633"/>
                    <a:pt x="42333" y="283633"/>
                  </a:cubicBezTo>
                  <a:lnTo>
                    <a:pt x="80433" y="279400"/>
                  </a:lnTo>
                  <a:lnTo>
                    <a:pt x="93133" y="249766"/>
                  </a:lnTo>
                  <a:lnTo>
                    <a:pt x="101600" y="232833"/>
                  </a:lnTo>
                  <a:lnTo>
                    <a:pt x="127000" y="211666"/>
                  </a:lnTo>
                  <a:lnTo>
                    <a:pt x="127000" y="186266"/>
                  </a:lnTo>
                  <a:lnTo>
                    <a:pt x="135466" y="156633"/>
                  </a:lnTo>
                  <a:lnTo>
                    <a:pt x="177800" y="135466"/>
                  </a:lnTo>
                  <a:cubicBezTo>
                    <a:pt x="205195" y="108071"/>
                    <a:pt x="191226" y="110066"/>
                    <a:pt x="211666" y="110066"/>
                  </a:cubicBezTo>
                  <a:lnTo>
                    <a:pt x="224366" y="88900"/>
                  </a:lnTo>
                  <a:cubicBezTo>
                    <a:pt x="215594" y="49422"/>
                    <a:pt x="215900" y="63810"/>
                    <a:pt x="215900" y="46566"/>
                  </a:cubicBezTo>
                  <a:lnTo>
                    <a:pt x="215900" y="16933"/>
                  </a:lnTo>
                  <a:lnTo>
                    <a:pt x="232833" y="4233"/>
                  </a:lnTo>
                  <a:lnTo>
                    <a:pt x="249766" y="0"/>
                  </a:lnTo>
                  <a:lnTo>
                    <a:pt x="275166" y="33866"/>
                  </a:lnTo>
                  <a:lnTo>
                    <a:pt x="300566" y="38100"/>
                  </a:lnTo>
                  <a:lnTo>
                    <a:pt x="321733" y="63500"/>
                  </a:lnTo>
                  <a:lnTo>
                    <a:pt x="338666" y="105833"/>
                  </a:lnTo>
                  <a:lnTo>
                    <a:pt x="381000" y="118533"/>
                  </a:lnTo>
                  <a:lnTo>
                    <a:pt x="406400" y="135466"/>
                  </a:lnTo>
                  <a:lnTo>
                    <a:pt x="423333" y="156633"/>
                  </a:lnTo>
                  <a:lnTo>
                    <a:pt x="457200" y="165100"/>
                  </a:lnTo>
                  <a:lnTo>
                    <a:pt x="478366" y="165100"/>
                  </a:lnTo>
                  <a:lnTo>
                    <a:pt x="486833" y="152400"/>
                  </a:lnTo>
                  <a:lnTo>
                    <a:pt x="499533" y="156633"/>
                  </a:lnTo>
                  <a:lnTo>
                    <a:pt x="516466" y="169333"/>
                  </a:lnTo>
                  <a:lnTo>
                    <a:pt x="524933" y="203200"/>
                  </a:lnTo>
                  <a:lnTo>
                    <a:pt x="516466" y="232833"/>
                  </a:lnTo>
                  <a:lnTo>
                    <a:pt x="486833" y="258233"/>
                  </a:lnTo>
                  <a:lnTo>
                    <a:pt x="457200" y="279400"/>
                  </a:lnTo>
                  <a:lnTo>
                    <a:pt x="423333" y="275166"/>
                  </a:lnTo>
                  <a:lnTo>
                    <a:pt x="402166" y="275166"/>
                  </a:lnTo>
                  <a:lnTo>
                    <a:pt x="410633" y="313266"/>
                  </a:lnTo>
                  <a:cubicBezTo>
                    <a:pt x="432548" y="348330"/>
                    <a:pt x="431800" y="333820"/>
                    <a:pt x="431800" y="351366"/>
                  </a:cubicBezTo>
                  <a:lnTo>
                    <a:pt x="431800" y="381000"/>
                  </a:lnTo>
                  <a:lnTo>
                    <a:pt x="414866" y="410633"/>
                  </a:lnTo>
                  <a:lnTo>
                    <a:pt x="393700" y="440266"/>
                  </a:lnTo>
                  <a:lnTo>
                    <a:pt x="351366" y="469900"/>
                  </a:lnTo>
                  <a:lnTo>
                    <a:pt x="321733" y="474133"/>
                  </a:lnTo>
                  <a:lnTo>
                    <a:pt x="296333" y="486833"/>
                  </a:lnTo>
                  <a:lnTo>
                    <a:pt x="270933" y="478366"/>
                  </a:lnTo>
                  <a:lnTo>
                    <a:pt x="258233" y="474133"/>
                  </a:lnTo>
                  <a:lnTo>
                    <a:pt x="249766" y="486833"/>
                  </a:lnTo>
                  <a:lnTo>
                    <a:pt x="241300" y="503766"/>
                  </a:lnTo>
                  <a:lnTo>
                    <a:pt x="224366" y="478366"/>
                  </a:lnTo>
                  <a:lnTo>
                    <a:pt x="190500" y="461433"/>
                  </a:lnTo>
                  <a:lnTo>
                    <a:pt x="173566" y="436033"/>
                  </a:lnTo>
                  <a:lnTo>
                    <a:pt x="131233" y="410633"/>
                  </a:lnTo>
                  <a:lnTo>
                    <a:pt x="105833" y="389466"/>
                  </a:lnTo>
                  <a:lnTo>
                    <a:pt x="76200" y="368300"/>
                  </a:lnTo>
                  <a:cubicBezTo>
                    <a:pt x="66992" y="345280"/>
                    <a:pt x="73106" y="352506"/>
                    <a:pt x="63500" y="342900"/>
                  </a:cubicBezTo>
                  <a:lnTo>
                    <a:pt x="50800" y="330200"/>
                  </a:lnTo>
                  <a:lnTo>
                    <a:pt x="0" y="313266"/>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12" name="Forma libre 38">
              <a:extLst>
                <a:ext uri="{FF2B5EF4-FFF2-40B4-BE49-F238E27FC236}">
                  <a16:creationId xmlns:a16="http://schemas.microsoft.com/office/drawing/2014/main" id="{F1377628-6776-31FF-D639-72B86B4BD798}"/>
                </a:ext>
              </a:extLst>
            </p:cNvPr>
            <p:cNvSpPr/>
            <p:nvPr/>
          </p:nvSpPr>
          <p:spPr bwMode="auto">
            <a:xfrm>
              <a:off x="4132263" y="4986338"/>
              <a:ext cx="523875" cy="719137"/>
            </a:xfrm>
            <a:custGeom>
              <a:avLst/>
              <a:gdLst>
                <a:gd name="connsiteX0" fmla="*/ 406400 w 546656"/>
                <a:gd name="connsiteY0" fmla="*/ 770467 h 770467"/>
                <a:gd name="connsiteX1" fmla="*/ 436033 w 546656"/>
                <a:gd name="connsiteY1" fmla="*/ 715433 h 770467"/>
                <a:gd name="connsiteX2" fmla="*/ 444500 w 546656"/>
                <a:gd name="connsiteY2" fmla="*/ 698500 h 770467"/>
                <a:gd name="connsiteX3" fmla="*/ 491066 w 546656"/>
                <a:gd name="connsiteY3" fmla="*/ 677333 h 770467"/>
                <a:gd name="connsiteX4" fmla="*/ 512233 w 546656"/>
                <a:gd name="connsiteY4" fmla="*/ 660400 h 770467"/>
                <a:gd name="connsiteX5" fmla="*/ 533400 w 546656"/>
                <a:gd name="connsiteY5" fmla="*/ 647700 h 770467"/>
                <a:gd name="connsiteX6" fmla="*/ 546100 w 546656"/>
                <a:gd name="connsiteY6" fmla="*/ 613833 h 770467"/>
                <a:gd name="connsiteX7" fmla="*/ 516466 w 546656"/>
                <a:gd name="connsiteY7" fmla="*/ 563033 h 770467"/>
                <a:gd name="connsiteX8" fmla="*/ 499533 w 546656"/>
                <a:gd name="connsiteY8" fmla="*/ 520700 h 770467"/>
                <a:gd name="connsiteX9" fmla="*/ 482600 w 546656"/>
                <a:gd name="connsiteY9" fmla="*/ 495300 h 770467"/>
                <a:gd name="connsiteX10" fmla="*/ 474133 w 546656"/>
                <a:gd name="connsiteY10" fmla="*/ 491067 h 770467"/>
                <a:gd name="connsiteX11" fmla="*/ 444500 w 546656"/>
                <a:gd name="connsiteY11" fmla="*/ 508000 h 770467"/>
                <a:gd name="connsiteX12" fmla="*/ 414866 w 546656"/>
                <a:gd name="connsiteY12" fmla="*/ 491067 h 770467"/>
                <a:gd name="connsiteX13" fmla="*/ 423333 w 546656"/>
                <a:gd name="connsiteY13" fmla="*/ 465667 h 770467"/>
                <a:gd name="connsiteX14" fmla="*/ 402166 w 546656"/>
                <a:gd name="connsiteY14" fmla="*/ 444500 h 770467"/>
                <a:gd name="connsiteX15" fmla="*/ 410633 w 546656"/>
                <a:gd name="connsiteY15" fmla="*/ 423333 h 770467"/>
                <a:gd name="connsiteX16" fmla="*/ 410633 w 546656"/>
                <a:gd name="connsiteY16" fmla="*/ 402167 h 770467"/>
                <a:gd name="connsiteX17" fmla="*/ 406400 w 546656"/>
                <a:gd name="connsiteY17" fmla="*/ 372533 h 770467"/>
                <a:gd name="connsiteX18" fmla="*/ 402166 w 546656"/>
                <a:gd name="connsiteY18" fmla="*/ 351367 h 770467"/>
                <a:gd name="connsiteX19" fmla="*/ 393700 w 546656"/>
                <a:gd name="connsiteY19" fmla="*/ 338667 h 770467"/>
                <a:gd name="connsiteX20" fmla="*/ 364066 w 546656"/>
                <a:gd name="connsiteY20" fmla="*/ 321733 h 770467"/>
                <a:gd name="connsiteX21" fmla="*/ 338666 w 546656"/>
                <a:gd name="connsiteY21" fmla="*/ 300567 h 770467"/>
                <a:gd name="connsiteX22" fmla="*/ 296333 w 546656"/>
                <a:gd name="connsiteY22" fmla="*/ 304800 h 770467"/>
                <a:gd name="connsiteX23" fmla="*/ 275166 w 546656"/>
                <a:gd name="connsiteY23" fmla="*/ 292100 h 770467"/>
                <a:gd name="connsiteX24" fmla="*/ 266700 w 546656"/>
                <a:gd name="connsiteY24" fmla="*/ 254000 h 770467"/>
                <a:gd name="connsiteX25" fmla="*/ 275166 w 546656"/>
                <a:gd name="connsiteY25" fmla="*/ 220133 h 770467"/>
                <a:gd name="connsiteX26" fmla="*/ 275166 w 546656"/>
                <a:gd name="connsiteY26" fmla="*/ 186267 h 770467"/>
                <a:gd name="connsiteX27" fmla="*/ 292100 w 546656"/>
                <a:gd name="connsiteY27" fmla="*/ 160867 h 770467"/>
                <a:gd name="connsiteX28" fmla="*/ 279400 w 546656"/>
                <a:gd name="connsiteY28" fmla="*/ 143933 h 770467"/>
                <a:gd name="connsiteX29" fmla="*/ 224366 w 546656"/>
                <a:gd name="connsiteY29" fmla="*/ 139700 h 770467"/>
                <a:gd name="connsiteX30" fmla="*/ 194733 w 546656"/>
                <a:gd name="connsiteY30" fmla="*/ 143933 h 770467"/>
                <a:gd name="connsiteX31" fmla="*/ 177800 w 546656"/>
                <a:gd name="connsiteY31" fmla="*/ 131233 h 770467"/>
                <a:gd name="connsiteX32" fmla="*/ 211666 w 546656"/>
                <a:gd name="connsiteY32" fmla="*/ 88900 h 770467"/>
                <a:gd name="connsiteX33" fmla="*/ 228600 w 546656"/>
                <a:gd name="connsiteY33" fmla="*/ 67733 h 770467"/>
                <a:gd name="connsiteX34" fmla="*/ 224366 w 546656"/>
                <a:gd name="connsiteY34" fmla="*/ 38100 h 770467"/>
                <a:gd name="connsiteX35" fmla="*/ 224366 w 546656"/>
                <a:gd name="connsiteY35" fmla="*/ 38100 h 770467"/>
                <a:gd name="connsiteX36" fmla="*/ 245533 w 546656"/>
                <a:gd name="connsiteY36" fmla="*/ 16933 h 770467"/>
                <a:gd name="connsiteX37" fmla="*/ 232833 w 546656"/>
                <a:gd name="connsiteY37" fmla="*/ 8467 h 770467"/>
                <a:gd name="connsiteX38" fmla="*/ 207433 w 546656"/>
                <a:gd name="connsiteY38" fmla="*/ 16933 h 770467"/>
                <a:gd name="connsiteX39" fmla="*/ 177800 w 546656"/>
                <a:gd name="connsiteY39" fmla="*/ 21167 h 770467"/>
                <a:gd name="connsiteX40" fmla="*/ 152400 w 546656"/>
                <a:gd name="connsiteY40" fmla="*/ 12700 h 770467"/>
                <a:gd name="connsiteX41" fmla="*/ 135466 w 546656"/>
                <a:gd name="connsiteY41" fmla="*/ 0 h 770467"/>
                <a:gd name="connsiteX42" fmla="*/ 118533 w 546656"/>
                <a:gd name="connsiteY42" fmla="*/ 42333 h 770467"/>
                <a:gd name="connsiteX43" fmla="*/ 84666 w 546656"/>
                <a:gd name="connsiteY43" fmla="*/ 71967 h 770467"/>
                <a:gd name="connsiteX44" fmla="*/ 63500 w 546656"/>
                <a:gd name="connsiteY44" fmla="*/ 101600 h 770467"/>
                <a:gd name="connsiteX45" fmla="*/ 50800 w 546656"/>
                <a:gd name="connsiteY45" fmla="*/ 114300 h 770467"/>
                <a:gd name="connsiteX46" fmla="*/ 63500 w 546656"/>
                <a:gd name="connsiteY46" fmla="*/ 160867 h 770467"/>
                <a:gd name="connsiteX47" fmla="*/ 67733 w 546656"/>
                <a:gd name="connsiteY47" fmla="*/ 211667 h 770467"/>
                <a:gd name="connsiteX48" fmla="*/ 59266 w 546656"/>
                <a:gd name="connsiteY48" fmla="*/ 249767 h 770467"/>
                <a:gd name="connsiteX49" fmla="*/ 46566 w 546656"/>
                <a:gd name="connsiteY49" fmla="*/ 266700 h 770467"/>
                <a:gd name="connsiteX50" fmla="*/ 29633 w 546656"/>
                <a:gd name="connsiteY50" fmla="*/ 254000 h 770467"/>
                <a:gd name="connsiteX51" fmla="*/ 12700 w 546656"/>
                <a:gd name="connsiteY51" fmla="*/ 254000 h 770467"/>
                <a:gd name="connsiteX52" fmla="*/ 0 w 546656"/>
                <a:gd name="connsiteY52" fmla="*/ 275167 h 770467"/>
                <a:gd name="connsiteX53" fmla="*/ 4233 w 546656"/>
                <a:gd name="connsiteY53" fmla="*/ 292100 h 770467"/>
                <a:gd name="connsiteX54" fmla="*/ 25400 w 546656"/>
                <a:gd name="connsiteY54" fmla="*/ 296333 h 770467"/>
                <a:gd name="connsiteX55" fmla="*/ 38100 w 546656"/>
                <a:gd name="connsiteY55" fmla="*/ 309033 h 770467"/>
                <a:gd name="connsiteX56" fmla="*/ 42333 w 546656"/>
                <a:gd name="connsiteY56" fmla="*/ 338667 h 770467"/>
                <a:gd name="connsiteX57" fmla="*/ 33866 w 546656"/>
                <a:gd name="connsiteY57" fmla="*/ 376767 h 770467"/>
                <a:gd name="connsiteX58" fmla="*/ 59266 w 546656"/>
                <a:gd name="connsiteY58" fmla="*/ 414867 h 770467"/>
                <a:gd name="connsiteX59" fmla="*/ 110066 w 546656"/>
                <a:gd name="connsiteY59" fmla="*/ 448733 h 770467"/>
                <a:gd name="connsiteX60" fmla="*/ 131233 w 546656"/>
                <a:gd name="connsiteY60" fmla="*/ 457200 h 770467"/>
                <a:gd name="connsiteX61" fmla="*/ 139700 w 546656"/>
                <a:gd name="connsiteY61" fmla="*/ 508000 h 770467"/>
                <a:gd name="connsiteX62" fmla="*/ 152400 w 546656"/>
                <a:gd name="connsiteY62" fmla="*/ 541867 h 770467"/>
                <a:gd name="connsiteX63" fmla="*/ 207433 w 546656"/>
                <a:gd name="connsiteY63" fmla="*/ 563033 h 770467"/>
                <a:gd name="connsiteX64" fmla="*/ 270933 w 546656"/>
                <a:gd name="connsiteY64" fmla="*/ 609600 h 770467"/>
                <a:gd name="connsiteX65" fmla="*/ 309033 w 546656"/>
                <a:gd name="connsiteY65" fmla="*/ 635000 h 770467"/>
                <a:gd name="connsiteX66" fmla="*/ 317500 w 546656"/>
                <a:gd name="connsiteY66" fmla="*/ 664633 h 770467"/>
                <a:gd name="connsiteX67" fmla="*/ 330200 w 546656"/>
                <a:gd name="connsiteY67" fmla="*/ 694267 h 770467"/>
                <a:gd name="connsiteX68" fmla="*/ 359833 w 546656"/>
                <a:gd name="connsiteY68" fmla="*/ 698500 h 770467"/>
                <a:gd name="connsiteX69" fmla="*/ 372533 w 546656"/>
                <a:gd name="connsiteY69" fmla="*/ 728133 h 770467"/>
                <a:gd name="connsiteX70" fmla="*/ 406400 w 546656"/>
                <a:gd name="connsiteY70" fmla="*/ 770467 h 77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6656" h="770467">
                  <a:moveTo>
                    <a:pt x="406400" y="770467"/>
                  </a:moveTo>
                  <a:cubicBezTo>
                    <a:pt x="437548" y="721519"/>
                    <a:pt x="436033" y="742299"/>
                    <a:pt x="436033" y="715433"/>
                  </a:cubicBezTo>
                  <a:lnTo>
                    <a:pt x="444500" y="698500"/>
                  </a:lnTo>
                  <a:cubicBezTo>
                    <a:pt x="488095" y="676702"/>
                    <a:pt x="471056" y="677333"/>
                    <a:pt x="491066" y="677333"/>
                  </a:cubicBezTo>
                  <a:cubicBezTo>
                    <a:pt x="508998" y="659402"/>
                    <a:pt x="500017" y="660400"/>
                    <a:pt x="512233" y="660400"/>
                  </a:cubicBezTo>
                  <a:cubicBezTo>
                    <a:pt x="534710" y="651409"/>
                    <a:pt x="533400" y="659532"/>
                    <a:pt x="533400" y="647700"/>
                  </a:cubicBezTo>
                  <a:cubicBezTo>
                    <a:pt x="546656" y="616770"/>
                    <a:pt x="546100" y="628814"/>
                    <a:pt x="546100" y="613833"/>
                  </a:cubicBezTo>
                  <a:lnTo>
                    <a:pt x="516466" y="563033"/>
                  </a:lnTo>
                  <a:cubicBezTo>
                    <a:pt x="498960" y="523644"/>
                    <a:pt x="499533" y="538831"/>
                    <a:pt x="499533" y="520700"/>
                  </a:cubicBezTo>
                  <a:lnTo>
                    <a:pt x="482600" y="495300"/>
                  </a:lnTo>
                  <a:lnTo>
                    <a:pt x="474133" y="491067"/>
                  </a:lnTo>
                  <a:lnTo>
                    <a:pt x="444500" y="508000"/>
                  </a:lnTo>
                  <a:lnTo>
                    <a:pt x="414866" y="491067"/>
                  </a:lnTo>
                  <a:lnTo>
                    <a:pt x="423333" y="465667"/>
                  </a:lnTo>
                  <a:cubicBezTo>
                    <a:pt x="401064" y="447852"/>
                    <a:pt x="402166" y="457769"/>
                    <a:pt x="402166" y="444500"/>
                  </a:cubicBezTo>
                  <a:lnTo>
                    <a:pt x="410633" y="423333"/>
                  </a:lnTo>
                  <a:lnTo>
                    <a:pt x="410633" y="402167"/>
                  </a:lnTo>
                  <a:lnTo>
                    <a:pt x="406400" y="372533"/>
                  </a:lnTo>
                  <a:lnTo>
                    <a:pt x="402166" y="351367"/>
                  </a:lnTo>
                  <a:lnTo>
                    <a:pt x="393700" y="338667"/>
                  </a:lnTo>
                  <a:lnTo>
                    <a:pt x="364066" y="321733"/>
                  </a:lnTo>
                  <a:lnTo>
                    <a:pt x="338666" y="300567"/>
                  </a:lnTo>
                  <a:lnTo>
                    <a:pt x="296333" y="304800"/>
                  </a:lnTo>
                  <a:lnTo>
                    <a:pt x="275166" y="292100"/>
                  </a:lnTo>
                  <a:lnTo>
                    <a:pt x="266700" y="254000"/>
                  </a:lnTo>
                  <a:lnTo>
                    <a:pt x="275166" y="220133"/>
                  </a:lnTo>
                  <a:lnTo>
                    <a:pt x="275166" y="186267"/>
                  </a:lnTo>
                  <a:cubicBezTo>
                    <a:pt x="292981" y="163998"/>
                    <a:pt x="292100" y="174136"/>
                    <a:pt x="292100" y="160867"/>
                  </a:cubicBezTo>
                  <a:lnTo>
                    <a:pt x="279400" y="143933"/>
                  </a:lnTo>
                  <a:lnTo>
                    <a:pt x="224366" y="139700"/>
                  </a:lnTo>
                  <a:lnTo>
                    <a:pt x="194733" y="143933"/>
                  </a:lnTo>
                  <a:lnTo>
                    <a:pt x="177800" y="131233"/>
                  </a:lnTo>
                  <a:lnTo>
                    <a:pt x="211666" y="88900"/>
                  </a:lnTo>
                  <a:lnTo>
                    <a:pt x="228600" y="67733"/>
                  </a:lnTo>
                  <a:cubicBezTo>
                    <a:pt x="224134" y="40941"/>
                    <a:pt x="224366" y="50916"/>
                    <a:pt x="224366" y="38100"/>
                  </a:cubicBezTo>
                  <a:lnTo>
                    <a:pt x="224366" y="38100"/>
                  </a:lnTo>
                  <a:lnTo>
                    <a:pt x="245533" y="16933"/>
                  </a:lnTo>
                  <a:lnTo>
                    <a:pt x="232833" y="8467"/>
                  </a:lnTo>
                  <a:lnTo>
                    <a:pt x="207433" y="16933"/>
                  </a:lnTo>
                  <a:lnTo>
                    <a:pt x="177800" y="21167"/>
                  </a:lnTo>
                  <a:lnTo>
                    <a:pt x="152400" y="12700"/>
                  </a:lnTo>
                  <a:lnTo>
                    <a:pt x="135466" y="0"/>
                  </a:lnTo>
                  <a:lnTo>
                    <a:pt x="118533" y="42333"/>
                  </a:lnTo>
                  <a:lnTo>
                    <a:pt x="84666" y="71967"/>
                  </a:lnTo>
                  <a:lnTo>
                    <a:pt x="63500" y="101600"/>
                  </a:lnTo>
                  <a:lnTo>
                    <a:pt x="50800" y="114300"/>
                  </a:lnTo>
                  <a:lnTo>
                    <a:pt x="63500" y="160867"/>
                  </a:lnTo>
                  <a:lnTo>
                    <a:pt x="67733" y="211667"/>
                  </a:lnTo>
                  <a:lnTo>
                    <a:pt x="59266" y="249767"/>
                  </a:lnTo>
                  <a:lnTo>
                    <a:pt x="46566" y="266700"/>
                  </a:lnTo>
                  <a:lnTo>
                    <a:pt x="29633" y="254000"/>
                  </a:lnTo>
                  <a:lnTo>
                    <a:pt x="12700" y="254000"/>
                  </a:lnTo>
                  <a:lnTo>
                    <a:pt x="0" y="275167"/>
                  </a:lnTo>
                  <a:lnTo>
                    <a:pt x="4233" y="292100"/>
                  </a:lnTo>
                  <a:lnTo>
                    <a:pt x="25400" y="296333"/>
                  </a:lnTo>
                  <a:lnTo>
                    <a:pt x="38100" y="309033"/>
                  </a:lnTo>
                  <a:lnTo>
                    <a:pt x="42333" y="338667"/>
                  </a:lnTo>
                  <a:cubicBezTo>
                    <a:pt x="33524" y="373902"/>
                    <a:pt x="33866" y="360897"/>
                    <a:pt x="33866" y="376767"/>
                  </a:cubicBezTo>
                  <a:lnTo>
                    <a:pt x="59266" y="414867"/>
                  </a:lnTo>
                  <a:lnTo>
                    <a:pt x="110066" y="448733"/>
                  </a:lnTo>
                  <a:lnTo>
                    <a:pt x="131233" y="457200"/>
                  </a:lnTo>
                  <a:lnTo>
                    <a:pt x="139700" y="508000"/>
                  </a:lnTo>
                  <a:lnTo>
                    <a:pt x="152400" y="541867"/>
                  </a:lnTo>
                  <a:lnTo>
                    <a:pt x="207433" y="563033"/>
                  </a:lnTo>
                  <a:cubicBezTo>
                    <a:pt x="267809" y="610472"/>
                    <a:pt x="241576" y="609600"/>
                    <a:pt x="270933" y="609600"/>
                  </a:cubicBezTo>
                  <a:lnTo>
                    <a:pt x="309033" y="635000"/>
                  </a:lnTo>
                  <a:lnTo>
                    <a:pt x="317500" y="664633"/>
                  </a:lnTo>
                  <a:cubicBezTo>
                    <a:pt x="326354" y="695624"/>
                    <a:pt x="315693" y="694267"/>
                    <a:pt x="330200" y="694267"/>
                  </a:cubicBezTo>
                  <a:lnTo>
                    <a:pt x="359833" y="698500"/>
                  </a:lnTo>
                  <a:cubicBezTo>
                    <a:pt x="373164" y="725162"/>
                    <a:pt x="372533" y="714434"/>
                    <a:pt x="372533" y="728133"/>
                  </a:cubicBezTo>
                  <a:lnTo>
                    <a:pt x="406400" y="7704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15" name="Forma libre 39">
              <a:extLst>
                <a:ext uri="{FF2B5EF4-FFF2-40B4-BE49-F238E27FC236}">
                  <a16:creationId xmlns:a16="http://schemas.microsoft.com/office/drawing/2014/main" id="{C9EF9763-C5F0-9976-DA12-75F01A0DAE5B}"/>
                </a:ext>
              </a:extLst>
            </p:cNvPr>
            <p:cNvSpPr/>
            <p:nvPr/>
          </p:nvSpPr>
          <p:spPr bwMode="auto">
            <a:xfrm>
              <a:off x="4857750" y="4489450"/>
              <a:ext cx="1046163" cy="1195388"/>
            </a:xfrm>
            <a:custGeom>
              <a:avLst/>
              <a:gdLst>
                <a:gd name="connsiteX0" fmla="*/ 889000 w 1092200"/>
                <a:gd name="connsiteY0" fmla="*/ 1282700 h 1282700"/>
                <a:gd name="connsiteX1" fmla="*/ 905934 w 1092200"/>
                <a:gd name="connsiteY1" fmla="*/ 1240367 h 1282700"/>
                <a:gd name="connsiteX2" fmla="*/ 884767 w 1092200"/>
                <a:gd name="connsiteY2" fmla="*/ 1172633 h 1282700"/>
                <a:gd name="connsiteX3" fmla="*/ 901700 w 1092200"/>
                <a:gd name="connsiteY3" fmla="*/ 1134533 h 1282700"/>
                <a:gd name="connsiteX4" fmla="*/ 901700 w 1092200"/>
                <a:gd name="connsiteY4" fmla="*/ 1096433 h 1282700"/>
                <a:gd name="connsiteX5" fmla="*/ 901700 w 1092200"/>
                <a:gd name="connsiteY5" fmla="*/ 1096433 h 1282700"/>
                <a:gd name="connsiteX6" fmla="*/ 876300 w 1092200"/>
                <a:gd name="connsiteY6" fmla="*/ 1087967 h 1282700"/>
                <a:gd name="connsiteX7" fmla="*/ 846667 w 1092200"/>
                <a:gd name="connsiteY7" fmla="*/ 1083733 h 1282700"/>
                <a:gd name="connsiteX8" fmla="*/ 867834 w 1092200"/>
                <a:gd name="connsiteY8" fmla="*/ 1049867 h 1282700"/>
                <a:gd name="connsiteX9" fmla="*/ 893234 w 1092200"/>
                <a:gd name="connsiteY9" fmla="*/ 1037167 h 1282700"/>
                <a:gd name="connsiteX10" fmla="*/ 897467 w 1092200"/>
                <a:gd name="connsiteY10" fmla="*/ 1011767 h 1282700"/>
                <a:gd name="connsiteX11" fmla="*/ 901700 w 1092200"/>
                <a:gd name="connsiteY11" fmla="*/ 994833 h 1282700"/>
                <a:gd name="connsiteX12" fmla="*/ 931334 w 1092200"/>
                <a:gd name="connsiteY12" fmla="*/ 977900 h 1282700"/>
                <a:gd name="connsiteX13" fmla="*/ 956734 w 1092200"/>
                <a:gd name="connsiteY13" fmla="*/ 927100 h 1282700"/>
                <a:gd name="connsiteX14" fmla="*/ 948267 w 1092200"/>
                <a:gd name="connsiteY14" fmla="*/ 889000 h 1282700"/>
                <a:gd name="connsiteX15" fmla="*/ 935567 w 1092200"/>
                <a:gd name="connsiteY15" fmla="*/ 867833 h 1282700"/>
                <a:gd name="connsiteX16" fmla="*/ 939800 w 1092200"/>
                <a:gd name="connsiteY16" fmla="*/ 855133 h 1282700"/>
                <a:gd name="connsiteX17" fmla="*/ 948267 w 1092200"/>
                <a:gd name="connsiteY17" fmla="*/ 825500 h 1282700"/>
                <a:gd name="connsiteX18" fmla="*/ 960967 w 1092200"/>
                <a:gd name="connsiteY18" fmla="*/ 787400 h 1282700"/>
                <a:gd name="connsiteX19" fmla="*/ 1007534 w 1092200"/>
                <a:gd name="connsiteY19" fmla="*/ 787400 h 1282700"/>
                <a:gd name="connsiteX20" fmla="*/ 1016000 w 1092200"/>
                <a:gd name="connsiteY20" fmla="*/ 753533 h 1282700"/>
                <a:gd name="connsiteX21" fmla="*/ 1028700 w 1092200"/>
                <a:gd name="connsiteY21" fmla="*/ 698500 h 1282700"/>
                <a:gd name="connsiteX22" fmla="*/ 1079500 w 1092200"/>
                <a:gd name="connsiteY22" fmla="*/ 656167 h 1282700"/>
                <a:gd name="connsiteX23" fmla="*/ 1092200 w 1092200"/>
                <a:gd name="connsiteY23" fmla="*/ 635000 h 1282700"/>
                <a:gd name="connsiteX24" fmla="*/ 1079500 w 1092200"/>
                <a:gd name="connsiteY24" fmla="*/ 588433 h 1282700"/>
                <a:gd name="connsiteX25" fmla="*/ 1079500 w 1092200"/>
                <a:gd name="connsiteY25" fmla="*/ 546100 h 1282700"/>
                <a:gd name="connsiteX26" fmla="*/ 1079500 w 1092200"/>
                <a:gd name="connsiteY26" fmla="*/ 537633 h 1282700"/>
                <a:gd name="connsiteX27" fmla="*/ 1037167 w 1092200"/>
                <a:gd name="connsiteY27" fmla="*/ 537633 h 1282700"/>
                <a:gd name="connsiteX28" fmla="*/ 1024467 w 1092200"/>
                <a:gd name="connsiteY28" fmla="*/ 550333 h 1282700"/>
                <a:gd name="connsiteX29" fmla="*/ 1037167 w 1092200"/>
                <a:gd name="connsiteY29" fmla="*/ 579967 h 1282700"/>
                <a:gd name="connsiteX30" fmla="*/ 982134 w 1092200"/>
                <a:gd name="connsiteY30" fmla="*/ 584200 h 1282700"/>
                <a:gd name="connsiteX31" fmla="*/ 897467 w 1092200"/>
                <a:gd name="connsiteY31" fmla="*/ 563033 h 1282700"/>
                <a:gd name="connsiteX32" fmla="*/ 812800 w 1092200"/>
                <a:gd name="connsiteY32" fmla="*/ 529167 h 1282700"/>
                <a:gd name="connsiteX33" fmla="*/ 757767 w 1092200"/>
                <a:gd name="connsiteY33" fmla="*/ 503767 h 1282700"/>
                <a:gd name="connsiteX34" fmla="*/ 702734 w 1092200"/>
                <a:gd name="connsiteY34" fmla="*/ 499533 h 1282700"/>
                <a:gd name="connsiteX35" fmla="*/ 668867 w 1092200"/>
                <a:gd name="connsiteY35" fmla="*/ 482600 h 1282700"/>
                <a:gd name="connsiteX36" fmla="*/ 639234 w 1092200"/>
                <a:gd name="connsiteY36" fmla="*/ 482600 h 1282700"/>
                <a:gd name="connsiteX37" fmla="*/ 618067 w 1092200"/>
                <a:gd name="connsiteY37" fmla="*/ 436033 h 1282700"/>
                <a:gd name="connsiteX38" fmla="*/ 626534 w 1092200"/>
                <a:gd name="connsiteY38" fmla="*/ 381000 h 1282700"/>
                <a:gd name="connsiteX39" fmla="*/ 601134 w 1092200"/>
                <a:gd name="connsiteY39" fmla="*/ 325967 h 1282700"/>
                <a:gd name="connsiteX40" fmla="*/ 558800 w 1092200"/>
                <a:gd name="connsiteY40" fmla="*/ 325967 h 1282700"/>
                <a:gd name="connsiteX41" fmla="*/ 550334 w 1092200"/>
                <a:gd name="connsiteY41" fmla="*/ 313267 h 1282700"/>
                <a:gd name="connsiteX42" fmla="*/ 550334 w 1092200"/>
                <a:gd name="connsiteY42" fmla="*/ 270933 h 1282700"/>
                <a:gd name="connsiteX43" fmla="*/ 503767 w 1092200"/>
                <a:gd name="connsiteY43" fmla="*/ 245533 h 1282700"/>
                <a:gd name="connsiteX44" fmla="*/ 478367 w 1092200"/>
                <a:gd name="connsiteY44" fmla="*/ 190500 h 1282700"/>
                <a:gd name="connsiteX45" fmla="*/ 508000 w 1092200"/>
                <a:gd name="connsiteY45" fmla="*/ 93133 h 1282700"/>
                <a:gd name="connsiteX46" fmla="*/ 533400 w 1092200"/>
                <a:gd name="connsiteY46" fmla="*/ 29633 h 1282700"/>
                <a:gd name="connsiteX47" fmla="*/ 529167 w 1092200"/>
                <a:gd name="connsiteY47" fmla="*/ 16933 h 1282700"/>
                <a:gd name="connsiteX48" fmla="*/ 474134 w 1092200"/>
                <a:gd name="connsiteY48" fmla="*/ 25400 h 1282700"/>
                <a:gd name="connsiteX49" fmla="*/ 436034 w 1092200"/>
                <a:gd name="connsiteY49" fmla="*/ 63500 h 1282700"/>
                <a:gd name="connsiteX50" fmla="*/ 385234 w 1092200"/>
                <a:gd name="connsiteY50" fmla="*/ 55033 h 1282700"/>
                <a:gd name="connsiteX51" fmla="*/ 368300 w 1092200"/>
                <a:gd name="connsiteY51" fmla="*/ 38100 h 1282700"/>
                <a:gd name="connsiteX52" fmla="*/ 317500 w 1092200"/>
                <a:gd name="connsiteY52" fmla="*/ 38100 h 1282700"/>
                <a:gd name="connsiteX53" fmla="*/ 292100 w 1092200"/>
                <a:gd name="connsiteY53" fmla="*/ 0 h 1282700"/>
                <a:gd name="connsiteX54" fmla="*/ 207434 w 1092200"/>
                <a:gd name="connsiteY54" fmla="*/ 12700 h 1282700"/>
                <a:gd name="connsiteX55" fmla="*/ 152400 w 1092200"/>
                <a:gd name="connsiteY55" fmla="*/ 16933 h 1282700"/>
                <a:gd name="connsiteX56" fmla="*/ 156634 w 1092200"/>
                <a:gd name="connsiteY56" fmla="*/ 46567 h 1282700"/>
                <a:gd name="connsiteX57" fmla="*/ 118534 w 1092200"/>
                <a:gd name="connsiteY57" fmla="*/ 93133 h 1282700"/>
                <a:gd name="connsiteX58" fmla="*/ 84667 w 1092200"/>
                <a:gd name="connsiteY58" fmla="*/ 110067 h 1282700"/>
                <a:gd name="connsiteX59" fmla="*/ 97367 w 1092200"/>
                <a:gd name="connsiteY59" fmla="*/ 135467 h 1282700"/>
                <a:gd name="connsiteX60" fmla="*/ 131234 w 1092200"/>
                <a:gd name="connsiteY60" fmla="*/ 135467 h 1282700"/>
                <a:gd name="connsiteX61" fmla="*/ 143934 w 1092200"/>
                <a:gd name="connsiteY61" fmla="*/ 173567 h 1282700"/>
                <a:gd name="connsiteX62" fmla="*/ 131234 w 1092200"/>
                <a:gd name="connsiteY62" fmla="*/ 220133 h 1282700"/>
                <a:gd name="connsiteX63" fmla="*/ 110067 w 1092200"/>
                <a:gd name="connsiteY63" fmla="*/ 270933 h 1282700"/>
                <a:gd name="connsiteX64" fmla="*/ 76200 w 1092200"/>
                <a:gd name="connsiteY64" fmla="*/ 309033 h 1282700"/>
                <a:gd name="connsiteX65" fmla="*/ 0 w 1092200"/>
                <a:gd name="connsiteY65" fmla="*/ 317500 h 1282700"/>
                <a:gd name="connsiteX66" fmla="*/ 29634 w 1092200"/>
                <a:gd name="connsiteY66" fmla="*/ 372533 h 1282700"/>
                <a:gd name="connsiteX67" fmla="*/ 63500 w 1092200"/>
                <a:gd name="connsiteY67" fmla="*/ 419100 h 1282700"/>
                <a:gd name="connsiteX68" fmla="*/ 88900 w 1092200"/>
                <a:gd name="connsiteY68" fmla="*/ 452967 h 1282700"/>
                <a:gd name="connsiteX69" fmla="*/ 118534 w 1092200"/>
                <a:gd name="connsiteY69" fmla="*/ 533400 h 1282700"/>
                <a:gd name="connsiteX70" fmla="*/ 131234 w 1092200"/>
                <a:gd name="connsiteY70" fmla="*/ 550333 h 1282700"/>
                <a:gd name="connsiteX71" fmla="*/ 127000 w 1092200"/>
                <a:gd name="connsiteY71" fmla="*/ 579967 h 1282700"/>
                <a:gd name="connsiteX72" fmla="*/ 228600 w 1092200"/>
                <a:gd name="connsiteY72" fmla="*/ 677333 h 1282700"/>
                <a:gd name="connsiteX73" fmla="*/ 266700 w 1092200"/>
                <a:gd name="connsiteY73" fmla="*/ 694267 h 1282700"/>
                <a:gd name="connsiteX74" fmla="*/ 309034 w 1092200"/>
                <a:gd name="connsiteY74" fmla="*/ 673100 h 1282700"/>
                <a:gd name="connsiteX75" fmla="*/ 334434 w 1092200"/>
                <a:gd name="connsiteY75" fmla="*/ 668867 h 1282700"/>
                <a:gd name="connsiteX76" fmla="*/ 359834 w 1092200"/>
                <a:gd name="connsiteY76" fmla="*/ 694267 h 1282700"/>
                <a:gd name="connsiteX77" fmla="*/ 389467 w 1092200"/>
                <a:gd name="connsiteY77" fmla="*/ 706967 h 1282700"/>
                <a:gd name="connsiteX78" fmla="*/ 440267 w 1092200"/>
                <a:gd name="connsiteY78" fmla="*/ 728133 h 1282700"/>
                <a:gd name="connsiteX79" fmla="*/ 478367 w 1092200"/>
                <a:gd name="connsiteY79" fmla="*/ 770467 h 1282700"/>
                <a:gd name="connsiteX80" fmla="*/ 503767 w 1092200"/>
                <a:gd name="connsiteY80" fmla="*/ 783167 h 1282700"/>
                <a:gd name="connsiteX81" fmla="*/ 529167 w 1092200"/>
                <a:gd name="connsiteY81" fmla="*/ 787400 h 1282700"/>
                <a:gd name="connsiteX82" fmla="*/ 575734 w 1092200"/>
                <a:gd name="connsiteY82" fmla="*/ 817033 h 1282700"/>
                <a:gd name="connsiteX83" fmla="*/ 571500 w 1092200"/>
                <a:gd name="connsiteY83" fmla="*/ 893233 h 1282700"/>
                <a:gd name="connsiteX84" fmla="*/ 558800 w 1092200"/>
                <a:gd name="connsiteY84" fmla="*/ 952500 h 1282700"/>
                <a:gd name="connsiteX85" fmla="*/ 529167 w 1092200"/>
                <a:gd name="connsiteY85" fmla="*/ 965200 h 1282700"/>
                <a:gd name="connsiteX86" fmla="*/ 495300 w 1092200"/>
                <a:gd name="connsiteY86" fmla="*/ 965200 h 1282700"/>
                <a:gd name="connsiteX87" fmla="*/ 461434 w 1092200"/>
                <a:gd name="connsiteY87" fmla="*/ 1003300 h 1282700"/>
                <a:gd name="connsiteX88" fmla="*/ 436034 w 1092200"/>
                <a:gd name="connsiteY88" fmla="*/ 1037167 h 1282700"/>
                <a:gd name="connsiteX89" fmla="*/ 452967 w 1092200"/>
                <a:gd name="connsiteY89" fmla="*/ 1096433 h 1282700"/>
                <a:gd name="connsiteX90" fmla="*/ 465667 w 1092200"/>
                <a:gd name="connsiteY90" fmla="*/ 1117600 h 1282700"/>
                <a:gd name="connsiteX91" fmla="*/ 512234 w 1092200"/>
                <a:gd name="connsiteY91" fmla="*/ 1117600 h 1282700"/>
                <a:gd name="connsiteX92" fmla="*/ 554567 w 1092200"/>
                <a:gd name="connsiteY92" fmla="*/ 1104900 h 1282700"/>
                <a:gd name="connsiteX93" fmla="*/ 575734 w 1092200"/>
                <a:gd name="connsiteY93" fmla="*/ 1126067 h 1282700"/>
                <a:gd name="connsiteX94" fmla="*/ 584200 w 1092200"/>
                <a:gd name="connsiteY94" fmla="*/ 1083733 h 1282700"/>
                <a:gd name="connsiteX95" fmla="*/ 588434 w 1092200"/>
                <a:gd name="connsiteY95" fmla="*/ 1066800 h 1282700"/>
                <a:gd name="connsiteX96" fmla="*/ 609600 w 1092200"/>
                <a:gd name="connsiteY96" fmla="*/ 1079500 h 1282700"/>
                <a:gd name="connsiteX97" fmla="*/ 626534 w 1092200"/>
                <a:gd name="connsiteY97" fmla="*/ 1109133 h 1282700"/>
                <a:gd name="connsiteX98" fmla="*/ 647700 w 1092200"/>
                <a:gd name="connsiteY98" fmla="*/ 1130300 h 1282700"/>
                <a:gd name="connsiteX99" fmla="*/ 656167 w 1092200"/>
                <a:gd name="connsiteY99" fmla="*/ 1138767 h 1282700"/>
                <a:gd name="connsiteX100" fmla="*/ 630767 w 1092200"/>
                <a:gd name="connsiteY100" fmla="*/ 1159933 h 1282700"/>
                <a:gd name="connsiteX101" fmla="*/ 639234 w 1092200"/>
                <a:gd name="connsiteY101" fmla="*/ 1193800 h 1282700"/>
                <a:gd name="connsiteX102" fmla="*/ 681567 w 1092200"/>
                <a:gd name="connsiteY102" fmla="*/ 1198033 h 1282700"/>
                <a:gd name="connsiteX103" fmla="*/ 728134 w 1092200"/>
                <a:gd name="connsiteY103" fmla="*/ 1189567 h 1282700"/>
                <a:gd name="connsiteX104" fmla="*/ 740834 w 1092200"/>
                <a:gd name="connsiteY104" fmla="*/ 1159933 h 1282700"/>
                <a:gd name="connsiteX105" fmla="*/ 774700 w 1092200"/>
                <a:gd name="connsiteY105" fmla="*/ 1189567 h 1282700"/>
                <a:gd name="connsiteX106" fmla="*/ 800100 w 1092200"/>
                <a:gd name="connsiteY106" fmla="*/ 1206500 h 1282700"/>
                <a:gd name="connsiteX107" fmla="*/ 825500 w 1092200"/>
                <a:gd name="connsiteY107" fmla="*/ 1193800 h 1282700"/>
                <a:gd name="connsiteX108" fmla="*/ 842434 w 1092200"/>
                <a:gd name="connsiteY108" fmla="*/ 1231900 h 1282700"/>
                <a:gd name="connsiteX109" fmla="*/ 889000 w 1092200"/>
                <a:gd name="connsiteY109" fmla="*/ 128270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092200" h="1282700">
                  <a:moveTo>
                    <a:pt x="889000" y="1282700"/>
                  </a:moveTo>
                  <a:cubicBezTo>
                    <a:pt x="907196" y="1246309"/>
                    <a:pt x="905934" y="1261455"/>
                    <a:pt x="905934" y="1240367"/>
                  </a:cubicBezTo>
                  <a:cubicBezTo>
                    <a:pt x="883818" y="1178442"/>
                    <a:pt x="884767" y="1202078"/>
                    <a:pt x="884767" y="1172633"/>
                  </a:cubicBezTo>
                  <a:lnTo>
                    <a:pt x="901700" y="1134533"/>
                  </a:lnTo>
                  <a:lnTo>
                    <a:pt x="901700" y="1096433"/>
                  </a:lnTo>
                  <a:lnTo>
                    <a:pt x="901700" y="1096433"/>
                  </a:lnTo>
                  <a:lnTo>
                    <a:pt x="876300" y="1087967"/>
                  </a:lnTo>
                  <a:lnTo>
                    <a:pt x="846667" y="1083733"/>
                  </a:lnTo>
                  <a:cubicBezTo>
                    <a:pt x="864231" y="1048605"/>
                    <a:pt x="850979" y="1049867"/>
                    <a:pt x="867834" y="1049867"/>
                  </a:cubicBezTo>
                  <a:cubicBezTo>
                    <a:pt x="894573" y="1040954"/>
                    <a:pt x="893234" y="1050325"/>
                    <a:pt x="893234" y="1037167"/>
                  </a:cubicBezTo>
                  <a:lnTo>
                    <a:pt x="897467" y="1011767"/>
                  </a:lnTo>
                  <a:lnTo>
                    <a:pt x="901700" y="994833"/>
                  </a:lnTo>
                  <a:lnTo>
                    <a:pt x="931334" y="977900"/>
                  </a:lnTo>
                  <a:cubicBezTo>
                    <a:pt x="957410" y="930094"/>
                    <a:pt x="956734" y="949014"/>
                    <a:pt x="956734" y="927100"/>
                  </a:cubicBezTo>
                  <a:lnTo>
                    <a:pt x="948267" y="889000"/>
                  </a:lnTo>
                  <a:cubicBezTo>
                    <a:pt x="944034" y="881944"/>
                    <a:pt x="937563" y="875816"/>
                    <a:pt x="935567" y="867833"/>
                  </a:cubicBezTo>
                  <a:cubicBezTo>
                    <a:pt x="934485" y="863504"/>
                    <a:pt x="939800" y="855133"/>
                    <a:pt x="939800" y="855133"/>
                  </a:cubicBezTo>
                  <a:lnTo>
                    <a:pt x="948267" y="825500"/>
                  </a:lnTo>
                  <a:cubicBezTo>
                    <a:pt x="957040" y="786023"/>
                    <a:pt x="943724" y="787400"/>
                    <a:pt x="960967" y="787400"/>
                  </a:cubicBezTo>
                  <a:lnTo>
                    <a:pt x="1007534" y="787400"/>
                  </a:lnTo>
                  <a:lnTo>
                    <a:pt x="1016000" y="753533"/>
                  </a:lnTo>
                  <a:cubicBezTo>
                    <a:pt x="1029042" y="701364"/>
                    <a:pt x="1028700" y="720187"/>
                    <a:pt x="1028700" y="698500"/>
                  </a:cubicBezTo>
                  <a:cubicBezTo>
                    <a:pt x="1076311" y="655218"/>
                    <a:pt x="1054289" y="656167"/>
                    <a:pt x="1079500" y="656167"/>
                  </a:cubicBezTo>
                  <a:lnTo>
                    <a:pt x="1092200" y="635000"/>
                  </a:lnTo>
                  <a:cubicBezTo>
                    <a:pt x="1079094" y="591315"/>
                    <a:pt x="1079500" y="607399"/>
                    <a:pt x="1079500" y="588433"/>
                  </a:cubicBezTo>
                  <a:lnTo>
                    <a:pt x="1079500" y="546100"/>
                  </a:lnTo>
                  <a:lnTo>
                    <a:pt x="1079500" y="537633"/>
                  </a:lnTo>
                  <a:lnTo>
                    <a:pt x="1037167" y="537633"/>
                  </a:lnTo>
                  <a:lnTo>
                    <a:pt x="1024467" y="550333"/>
                  </a:lnTo>
                  <a:lnTo>
                    <a:pt x="1037167" y="579967"/>
                  </a:lnTo>
                  <a:lnTo>
                    <a:pt x="982134" y="584200"/>
                  </a:lnTo>
                  <a:lnTo>
                    <a:pt x="897467" y="563033"/>
                  </a:lnTo>
                  <a:lnTo>
                    <a:pt x="812800" y="529167"/>
                  </a:lnTo>
                  <a:lnTo>
                    <a:pt x="757767" y="503767"/>
                  </a:lnTo>
                  <a:lnTo>
                    <a:pt x="702734" y="499533"/>
                  </a:lnTo>
                  <a:lnTo>
                    <a:pt x="668867" y="482600"/>
                  </a:lnTo>
                  <a:lnTo>
                    <a:pt x="639234" y="482600"/>
                  </a:lnTo>
                  <a:lnTo>
                    <a:pt x="618067" y="436033"/>
                  </a:lnTo>
                  <a:lnTo>
                    <a:pt x="626534" y="381000"/>
                  </a:lnTo>
                  <a:lnTo>
                    <a:pt x="601134" y="325967"/>
                  </a:lnTo>
                  <a:lnTo>
                    <a:pt x="558800" y="325967"/>
                  </a:lnTo>
                  <a:lnTo>
                    <a:pt x="550334" y="313267"/>
                  </a:lnTo>
                  <a:lnTo>
                    <a:pt x="550334" y="270933"/>
                  </a:lnTo>
                  <a:lnTo>
                    <a:pt x="503767" y="245533"/>
                  </a:lnTo>
                  <a:lnTo>
                    <a:pt x="478367" y="190500"/>
                  </a:lnTo>
                  <a:lnTo>
                    <a:pt x="508000" y="93133"/>
                  </a:lnTo>
                  <a:lnTo>
                    <a:pt x="533400" y="29633"/>
                  </a:lnTo>
                  <a:lnTo>
                    <a:pt x="529167" y="16933"/>
                  </a:lnTo>
                  <a:lnTo>
                    <a:pt x="474134" y="25400"/>
                  </a:lnTo>
                  <a:lnTo>
                    <a:pt x="436034" y="63500"/>
                  </a:lnTo>
                  <a:lnTo>
                    <a:pt x="385234" y="55033"/>
                  </a:lnTo>
                  <a:lnTo>
                    <a:pt x="368300" y="38100"/>
                  </a:lnTo>
                  <a:lnTo>
                    <a:pt x="317500" y="38100"/>
                  </a:lnTo>
                  <a:lnTo>
                    <a:pt x="292100" y="0"/>
                  </a:lnTo>
                  <a:lnTo>
                    <a:pt x="207434" y="12700"/>
                  </a:lnTo>
                  <a:lnTo>
                    <a:pt x="152400" y="16933"/>
                  </a:lnTo>
                  <a:lnTo>
                    <a:pt x="156634" y="46567"/>
                  </a:lnTo>
                  <a:lnTo>
                    <a:pt x="118534" y="93133"/>
                  </a:lnTo>
                  <a:lnTo>
                    <a:pt x="84667" y="110067"/>
                  </a:lnTo>
                  <a:lnTo>
                    <a:pt x="97367" y="135467"/>
                  </a:lnTo>
                  <a:lnTo>
                    <a:pt x="131234" y="135467"/>
                  </a:lnTo>
                  <a:lnTo>
                    <a:pt x="143934" y="173567"/>
                  </a:lnTo>
                  <a:lnTo>
                    <a:pt x="131234" y="220133"/>
                  </a:lnTo>
                  <a:lnTo>
                    <a:pt x="110067" y="270933"/>
                  </a:lnTo>
                  <a:lnTo>
                    <a:pt x="76200" y="309033"/>
                  </a:lnTo>
                  <a:lnTo>
                    <a:pt x="0" y="317500"/>
                  </a:lnTo>
                  <a:lnTo>
                    <a:pt x="29634" y="372533"/>
                  </a:lnTo>
                  <a:lnTo>
                    <a:pt x="63500" y="419100"/>
                  </a:lnTo>
                  <a:lnTo>
                    <a:pt x="88900" y="452967"/>
                  </a:lnTo>
                  <a:lnTo>
                    <a:pt x="118534" y="533400"/>
                  </a:lnTo>
                  <a:lnTo>
                    <a:pt x="131234" y="550333"/>
                  </a:lnTo>
                  <a:lnTo>
                    <a:pt x="127000" y="579967"/>
                  </a:lnTo>
                  <a:lnTo>
                    <a:pt x="228600" y="677333"/>
                  </a:lnTo>
                  <a:lnTo>
                    <a:pt x="266700" y="694267"/>
                  </a:lnTo>
                  <a:cubicBezTo>
                    <a:pt x="306624" y="676522"/>
                    <a:pt x="294972" y="687159"/>
                    <a:pt x="309034" y="673100"/>
                  </a:cubicBezTo>
                  <a:cubicBezTo>
                    <a:pt x="331584" y="668590"/>
                    <a:pt x="323005" y="668867"/>
                    <a:pt x="334434" y="668867"/>
                  </a:cubicBezTo>
                  <a:lnTo>
                    <a:pt x="359834" y="694267"/>
                  </a:lnTo>
                  <a:lnTo>
                    <a:pt x="389467" y="706967"/>
                  </a:lnTo>
                  <a:lnTo>
                    <a:pt x="440267" y="728133"/>
                  </a:lnTo>
                  <a:cubicBezTo>
                    <a:pt x="475460" y="767725"/>
                    <a:pt x="462120" y="754216"/>
                    <a:pt x="478367" y="770467"/>
                  </a:cubicBezTo>
                  <a:lnTo>
                    <a:pt x="503767" y="783167"/>
                  </a:lnTo>
                  <a:lnTo>
                    <a:pt x="529167" y="787400"/>
                  </a:lnTo>
                  <a:cubicBezTo>
                    <a:pt x="572656" y="817842"/>
                    <a:pt x="554275" y="817033"/>
                    <a:pt x="575734" y="817033"/>
                  </a:cubicBezTo>
                  <a:cubicBezTo>
                    <a:pt x="571417" y="890409"/>
                    <a:pt x="571500" y="864970"/>
                    <a:pt x="571500" y="893233"/>
                  </a:cubicBezTo>
                  <a:lnTo>
                    <a:pt x="558800" y="952500"/>
                  </a:lnTo>
                  <a:lnTo>
                    <a:pt x="529167" y="965200"/>
                  </a:lnTo>
                  <a:lnTo>
                    <a:pt x="495300" y="965200"/>
                  </a:lnTo>
                  <a:lnTo>
                    <a:pt x="461434" y="1003300"/>
                  </a:lnTo>
                  <a:lnTo>
                    <a:pt x="436034" y="1037167"/>
                  </a:lnTo>
                  <a:lnTo>
                    <a:pt x="452967" y="1096433"/>
                  </a:lnTo>
                  <a:lnTo>
                    <a:pt x="465667" y="1117600"/>
                  </a:lnTo>
                  <a:lnTo>
                    <a:pt x="512234" y="1117600"/>
                  </a:lnTo>
                  <a:lnTo>
                    <a:pt x="554567" y="1104900"/>
                  </a:lnTo>
                  <a:lnTo>
                    <a:pt x="575734" y="1126067"/>
                  </a:lnTo>
                  <a:cubicBezTo>
                    <a:pt x="584506" y="1086589"/>
                    <a:pt x="584200" y="1100977"/>
                    <a:pt x="584200" y="1083733"/>
                  </a:cubicBezTo>
                  <a:lnTo>
                    <a:pt x="588434" y="1066800"/>
                  </a:lnTo>
                  <a:lnTo>
                    <a:pt x="609600" y="1079500"/>
                  </a:lnTo>
                  <a:lnTo>
                    <a:pt x="626534" y="1109133"/>
                  </a:lnTo>
                  <a:lnTo>
                    <a:pt x="647700" y="1130300"/>
                  </a:lnTo>
                  <a:lnTo>
                    <a:pt x="656167" y="1138767"/>
                  </a:lnTo>
                  <a:lnTo>
                    <a:pt x="630767" y="1159933"/>
                  </a:lnTo>
                  <a:lnTo>
                    <a:pt x="639234" y="1193800"/>
                  </a:lnTo>
                  <a:lnTo>
                    <a:pt x="681567" y="1198033"/>
                  </a:lnTo>
                  <a:lnTo>
                    <a:pt x="728134" y="1189567"/>
                  </a:lnTo>
                  <a:lnTo>
                    <a:pt x="740834" y="1159933"/>
                  </a:lnTo>
                  <a:lnTo>
                    <a:pt x="774700" y="1189567"/>
                  </a:lnTo>
                  <a:lnTo>
                    <a:pt x="800100" y="1206500"/>
                  </a:lnTo>
                  <a:lnTo>
                    <a:pt x="825500" y="1193800"/>
                  </a:lnTo>
                  <a:lnTo>
                    <a:pt x="842434" y="1231900"/>
                  </a:lnTo>
                  <a:lnTo>
                    <a:pt x="889000" y="1282700"/>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17" name="Forma libre 40">
              <a:extLst>
                <a:ext uri="{FF2B5EF4-FFF2-40B4-BE49-F238E27FC236}">
                  <a16:creationId xmlns:a16="http://schemas.microsoft.com/office/drawing/2014/main" id="{46F9973B-4869-AE75-47E7-1DCADC7674A6}"/>
                </a:ext>
              </a:extLst>
            </p:cNvPr>
            <p:cNvSpPr/>
            <p:nvPr/>
          </p:nvSpPr>
          <p:spPr bwMode="auto">
            <a:xfrm>
              <a:off x="5318125" y="4102100"/>
              <a:ext cx="1108075" cy="1003300"/>
            </a:xfrm>
            <a:custGeom>
              <a:avLst/>
              <a:gdLst>
                <a:gd name="connsiteX0" fmla="*/ 52128 w 1157028"/>
                <a:gd name="connsiteY0" fmla="*/ 436034 h 1075267"/>
                <a:gd name="connsiteX1" fmla="*/ 35195 w 1157028"/>
                <a:gd name="connsiteY1" fmla="*/ 499534 h 1075267"/>
                <a:gd name="connsiteX2" fmla="*/ 1328 w 1157028"/>
                <a:gd name="connsiteY2" fmla="*/ 571500 h 1075267"/>
                <a:gd name="connsiteX3" fmla="*/ 1328 w 1157028"/>
                <a:gd name="connsiteY3" fmla="*/ 622300 h 1075267"/>
                <a:gd name="connsiteX4" fmla="*/ 26728 w 1157028"/>
                <a:gd name="connsiteY4" fmla="*/ 668867 h 1075267"/>
                <a:gd name="connsiteX5" fmla="*/ 64828 w 1157028"/>
                <a:gd name="connsiteY5" fmla="*/ 690034 h 1075267"/>
                <a:gd name="connsiteX6" fmla="*/ 73295 w 1157028"/>
                <a:gd name="connsiteY6" fmla="*/ 719667 h 1075267"/>
                <a:gd name="connsiteX7" fmla="*/ 98695 w 1157028"/>
                <a:gd name="connsiteY7" fmla="*/ 749300 h 1075267"/>
                <a:gd name="connsiteX8" fmla="*/ 98695 w 1157028"/>
                <a:gd name="connsiteY8" fmla="*/ 749300 h 1075267"/>
                <a:gd name="connsiteX9" fmla="*/ 124095 w 1157028"/>
                <a:gd name="connsiteY9" fmla="*/ 736600 h 1075267"/>
                <a:gd name="connsiteX10" fmla="*/ 145262 w 1157028"/>
                <a:gd name="connsiteY10" fmla="*/ 795867 h 1075267"/>
                <a:gd name="connsiteX11" fmla="*/ 145262 w 1157028"/>
                <a:gd name="connsiteY11" fmla="*/ 850900 h 1075267"/>
                <a:gd name="connsiteX12" fmla="*/ 153728 w 1157028"/>
                <a:gd name="connsiteY12" fmla="*/ 893234 h 1075267"/>
                <a:gd name="connsiteX13" fmla="*/ 191828 w 1157028"/>
                <a:gd name="connsiteY13" fmla="*/ 901700 h 1075267"/>
                <a:gd name="connsiteX14" fmla="*/ 217228 w 1157028"/>
                <a:gd name="connsiteY14" fmla="*/ 914400 h 1075267"/>
                <a:gd name="connsiteX15" fmla="*/ 276495 w 1157028"/>
                <a:gd name="connsiteY15" fmla="*/ 922867 h 1075267"/>
                <a:gd name="connsiteX16" fmla="*/ 399262 w 1157028"/>
                <a:gd name="connsiteY16" fmla="*/ 973667 h 1075267"/>
                <a:gd name="connsiteX17" fmla="*/ 483928 w 1157028"/>
                <a:gd name="connsiteY17" fmla="*/ 994834 h 1075267"/>
                <a:gd name="connsiteX18" fmla="*/ 560128 w 1157028"/>
                <a:gd name="connsiteY18" fmla="*/ 999067 h 1075267"/>
                <a:gd name="connsiteX19" fmla="*/ 547428 w 1157028"/>
                <a:gd name="connsiteY19" fmla="*/ 977900 h 1075267"/>
                <a:gd name="connsiteX20" fmla="*/ 555895 w 1157028"/>
                <a:gd name="connsiteY20" fmla="*/ 952500 h 1075267"/>
                <a:gd name="connsiteX21" fmla="*/ 606695 w 1157028"/>
                <a:gd name="connsiteY21" fmla="*/ 956734 h 1075267"/>
                <a:gd name="connsiteX22" fmla="*/ 644795 w 1157028"/>
                <a:gd name="connsiteY22" fmla="*/ 969434 h 1075267"/>
                <a:gd name="connsiteX23" fmla="*/ 780262 w 1157028"/>
                <a:gd name="connsiteY23" fmla="*/ 1045634 h 1075267"/>
                <a:gd name="connsiteX24" fmla="*/ 847995 w 1157028"/>
                <a:gd name="connsiteY24" fmla="*/ 1075267 h 1075267"/>
                <a:gd name="connsiteX25" fmla="*/ 907262 w 1157028"/>
                <a:gd name="connsiteY25" fmla="*/ 1049867 h 1075267"/>
                <a:gd name="connsiteX26" fmla="*/ 1051195 w 1157028"/>
                <a:gd name="connsiteY26" fmla="*/ 982134 h 1075267"/>
                <a:gd name="connsiteX27" fmla="*/ 1089295 w 1157028"/>
                <a:gd name="connsiteY27" fmla="*/ 935567 h 1075267"/>
                <a:gd name="connsiteX28" fmla="*/ 1093528 w 1157028"/>
                <a:gd name="connsiteY28" fmla="*/ 910167 h 1075267"/>
                <a:gd name="connsiteX29" fmla="*/ 1097762 w 1157028"/>
                <a:gd name="connsiteY29" fmla="*/ 893234 h 1075267"/>
                <a:gd name="connsiteX30" fmla="*/ 1123162 w 1157028"/>
                <a:gd name="connsiteY30" fmla="*/ 893234 h 1075267"/>
                <a:gd name="connsiteX31" fmla="*/ 1144328 w 1157028"/>
                <a:gd name="connsiteY31" fmla="*/ 889000 h 1075267"/>
                <a:gd name="connsiteX32" fmla="*/ 1135862 w 1157028"/>
                <a:gd name="connsiteY32" fmla="*/ 867834 h 1075267"/>
                <a:gd name="connsiteX33" fmla="*/ 1118928 w 1157028"/>
                <a:gd name="connsiteY33" fmla="*/ 855134 h 1075267"/>
                <a:gd name="connsiteX34" fmla="*/ 1148562 w 1157028"/>
                <a:gd name="connsiteY34" fmla="*/ 829734 h 1075267"/>
                <a:gd name="connsiteX35" fmla="*/ 1157028 w 1157028"/>
                <a:gd name="connsiteY35" fmla="*/ 808567 h 1075267"/>
                <a:gd name="connsiteX36" fmla="*/ 1127395 w 1157028"/>
                <a:gd name="connsiteY36" fmla="*/ 783167 h 1075267"/>
                <a:gd name="connsiteX37" fmla="*/ 881862 w 1157028"/>
                <a:gd name="connsiteY37" fmla="*/ 317500 h 1075267"/>
                <a:gd name="connsiteX38" fmla="*/ 835295 w 1157028"/>
                <a:gd name="connsiteY38" fmla="*/ 330200 h 1075267"/>
                <a:gd name="connsiteX39" fmla="*/ 792962 w 1157028"/>
                <a:gd name="connsiteY39" fmla="*/ 309034 h 1075267"/>
                <a:gd name="connsiteX40" fmla="*/ 725228 w 1157028"/>
                <a:gd name="connsiteY40" fmla="*/ 317500 h 1075267"/>
                <a:gd name="connsiteX41" fmla="*/ 682895 w 1157028"/>
                <a:gd name="connsiteY41" fmla="*/ 351367 h 1075267"/>
                <a:gd name="connsiteX42" fmla="*/ 649028 w 1157028"/>
                <a:gd name="connsiteY42" fmla="*/ 351367 h 1075267"/>
                <a:gd name="connsiteX43" fmla="*/ 619395 w 1157028"/>
                <a:gd name="connsiteY43" fmla="*/ 347134 h 1075267"/>
                <a:gd name="connsiteX44" fmla="*/ 585528 w 1157028"/>
                <a:gd name="connsiteY44" fmla="*/ 309034 h 1075267"/>
                <a:gd name="connsiteX45" fmla="*/ 560128 w 1157028"/>
                <a:gd name="connsiteY45" fmla="*/ 321734 h 1075267"/>
                <a:gd name="connsiteX46" fmla="*/ 547428 w 1157028"/>
                <a:gd name="connsiteY46" fmla="*/ 0 h 1075267"/>
                <a:gd name="connsiteX47" fmla="*/ 505095 w 1157028"/>
                <a:gd name="connsiteY47" fmla="*/ 33867 h 1075267"/>
                <a:gd name="connsiteX48" fmla="*/ 471228 w 1157028"/>
                <a:gd name="connsiteY48" fmla="*/ 59267 h 1075267"/>
                <a:gd name="connsiteX49" fmla="*/ 479695 w 1157028"/>
                <a:gd name="connsiteY49" fmla="*/ 127000 h 1075267"/>
                <a:gd name="connsiteX50" fmla="*/ 458528 w 1157028"/>
                <a:gd name="connsiteY50" fmla="*/ 169334 h 1075267"/>
                <a:gd name="connsiteX51" fmla="*/ 356928 w 1157028"/>
                <a:gd name="connsiteY51" fmla="*/ 237067 h 1075267"/>
                <a:gd name="connsiteX52" fmla="*/ 263795 w 1157028"/>
                <a:gd name="connsiteY52" fmla="*/ 283634 h 1075267"/>
                <a:gd name="connsiteX53" fmla="*/ 191828 w 1157028"/>
                <a:gd name="connsiteY53" fmla="*/ 317500 h 1075267"/>
                <a:gd name="connsiteX54" fmla="*/ 145262 w 1157028"/>
                <a:gd name="connsiteY54" fmla="*/ 330200 h 1075267"/>
                <a:gd name="connsiteX55" fmla="*/ 119862 w 1157028"/>
                <a:gd name="connsiteY55" fmla="*/ 325967 h 1075267"/>
                <a:gd name="connsiteX56" fmla="*/ 98695 w 1157028"/>
                <a:gd name="connsiteY56" fmla="*/ 300567 h 1075267"/>
                <a:gd name="connsiteX57" fmla="*/ 69062 w 1157028"/>
                <a:gd name="connsiteY57" fmla="*/ 296334 h 1075267"/>
                <a:gd name="connsiteX58" fmla="*/ 69062 w 1157028"/>
                <a:gd name="connsiteY58" fmla="*/ 321734 h 1075267"/>
                <a:gd name="connsiteX59" fmla="*/ 94462 w 1157028"/>
                <a:gd name="connsiteY59" fmla="*/ 351367 h 1075267"/>
                <a:gd name="connsiteX60" fmla="*/ 52128 w 1157028"/>
                <a:gd name="connsiteY60" fmla="*/ 436034 h 107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57028" h="1075267">
                  <a:moveTo>
                    <a:pt x="52128" y="436034"/>
                  </a:moveTo>
                  <a:lnTo>
                    <a:pt x="35195" y="499534"/>
                  </a:lnTo>
                  <a:cubicBezTo>
                    <a:pt x="0" y="565524"/>
                    <a:pt x="1328" y="539045"/>
                    <a:pt x="1328" y="571500"/>
                  </a:cubicBezTo>
                  <a:lnTo>
                    <a:pt x="1328" y="622300"/>
                  </a:lnTo>
                  <a:lnTo>
                    <a:pt x="26728" y="668867"/>
                  </a:lnTo>
                  <a:lnTo>
                    <a:pt x="64828" y="690034"/>
                  </a:lnTo>
                  <a:cubicBezTo>
                    <a:pt x="69262" y="721064"/>
                    <a:pt x="59084" y="719667"/>
                    <a:pt x="73295" y="719667"/>
                  </a:cubicBezTo>
                  <a:cubicBezTo>
                    <a:pt x="95282" y="750448"/>
                    <a:pt x="82323" y="749300"/>
                    <a:pt x="98695" y="749300"/>
                  </a:cubicBezTo>
                  <a:lnTo>
                    <a:pt x="98695" y="749300"/>
                  </a:lnTo>
                  <a:lnTo>
                    <a:pt x="124095" y="736600"/>
                  </a:lnTo>
                  <a:lnTo>
                    <a:pt x="145262" y="795867"/>
                  </a:lnTo>
                  <a:cubicBezTo>
                    <a:pt x="140862" y="848656"/>
                    <a:pt x="129011" y="834653"/>
                    <a:pt x="145262" y="850900"/>
                  </a:cubicBezTo>
                  <a:lnTo>
                    <a:pt x="153728" y="893234"/>
                  </a:lnTo>
                  <a:lnTo>
                    <a:pt x="191828" y="901700"/>
                  </a:lnTo>
                  <a:lnTo>
                    <a:pt x="217228" y="914400"/>
                  </a:lnTo>
                  <a:lnTo>
                    <a:pt x="276495" y="922867"/>
                  </a:lnTo>
                  <a:lnTo>
                    <a:pt x="399262" y="973667"/>
                  </a:lnTo>
                  <a:lnTo>
                    <a:pt x="483928" y="994834"/>
                  </a:lnTo>
                  <a:lnTo>
                    <a:pt x="560128" y="999067"/>
                  </a:lnTo>
                  <a:lnTo>
                    <a:pt x="547428" y="977900"/>
                  </a:lnTo>
                  <a:cubicBezTo>
                    <a:pt x="551894" y="951108"/>
                    <a:pt x="543079" y="952500"/>
                    <a:pt x="555895" y="952500"/>
                  </a:cubicBezTo>
                  <a:lnTo>
                    <a:pt x="606695" y="956734"/>
                  </a:lnTo>
                  <a:lnTo>
                    <a:pt x="644795" y="969434"/>
                  </a:lnTo>
                  <a:lnTo>
                    <a:pt x="780262" y="1045634"/>
                  </a:lnTo>
                  <a:lnTo>
                    <a:pt x="847995" y="1075267"/>
                  </a:lnTo>
                  <a:lnTo>
                    <a:pt x="907262" y="1049867"/>
                  </a:lnTo>
                  <a:lnTo>
                    <a:pt x="1051195" y="982134"/>
                  </a:lnTo>
                  <a:lnTo>
                    <a:pt x="1089295" y="935567"/>
                  </a:lnTo>
                  <a:lnTo>
                    <a:pt x="1093528" y="910167"/>
                  </a:lnTo>
                  <a:lnTo>
                    <a:pt x="1097762" y="893234"/>
                  </a:lnTo>
                  <a:lnTo>
                    <a:pt x="1123162" y="893234"/>
                  </a:lnTo>
                  <a:lnTo>
                    <a:pt x="1144328" y="889000"/>
                  </a:lnTo>
                  <a:lnTo>
                    <a:pt x="1135862" y="867834"/>
                  </a:lnTo>
                  <a:lnTo>
                    <a:pt x="1118928" y="855134"/>
                  </a:lnTo>
                  <a:lnTo>
                    <a:pt x="1148562" y="829734"/>
                  </a:lnTo>
                  <a:lnTo>
                    <a:pt x="1157028" y="808567"/>
                  </a:lnTo>
                  <a:lnTo>
                    <a:pt x="1127395" y="783167"/>
                  </a:lnTo>
                  <a:lnTo>
                    <a:pt x="881862" y="317500"/>
                  </a:lnTo>
                  <a:lnTo>
                    <a:pt x="835295" y="330200"/>
                  </a:lnTo>
                  <a:lnTo>
                    <a:pt x="792962" y="309034"/>
                  </a:lnTo>
                  <a:lnTo>
                    <a:pt x="725228" y="317500"/>
                  </a:lnTo>
                  <a:lnTo>
                    <a:pt x="682895" y="351367"/>
                  </a:lnTo>
                  <a:lnTo>
                    <a:pt x="649028" y="351367"/>
                  </a:lnTo>
                  <a:cubicBezTo>
                    <a:pt x="622236" y="346902"/>
                    <a:pt x="632211" y="347134"/>
                    <a:pt x="619395" y="347134"/>
                  </a:cubicBezTo>
                  <a:lnTo>
                    <a:pt x="585528" y="309034"/>
                  </a:lnTo>
                  <a:lnTo>
                    <a:pt x="560128" y="321734"/>
                  </a:lnTo>
                  <a:lnTo>
                    <a:pt x="547428" y="0"/>
                  </a:lnTo>
                  <a:lnTo>
                    <a:pt x="505095" y="33867"/>
                  </a:lnTo>
                  <a:lnTo>
                    <a:pt x="471228" y="59267"/>
                  </a:lnTo>
                  <a:cubicBezTo>
                    <a:pt x="479881" y="124166"/>
                    <a:pt x="479695" y="101413"/>
                    <a:pt x="479695" y="127000"/>
                  </a:cubicBezTo>
                  <a:lnTo>
                    <a:pt x="458528" y="169334"/>
                  </a:lnTo>
                  <a:lnTo>
                    <a:pt x="356928" y="237067"/>
                  </a:lnTo>
                  <a:lnTo>
                    <a:pt x="263795" y="283634"/>
                  </a:lnTo>
                  <a:lnTo>
                    <a:pt x="191828" y="317500"/>
                  </a:lnTo>
                  <a:lnTo>
                    <a:pt x="145262" y="330200"/>
                  </a:lnTo>
                  <a:lnTo>
                    <a:pt x="119862" y="325967"/>
                  </a:lnTo>
                  <a:lnTo>
                    <a:pt x="98695" y="300567"/>
                  </a:lnTo>
                  <a:cubicBezTo>
                    <a:pt x="71903" y="296102"/>
                    <a:pt x="81878" y="296334"/>
                    <a:pt x="69062" y="296334"/>
                  </a:cubicBezTo>
                  <a:cubicBezTo>
                    <a:pt x="64063" y="316328"/>
                    <a:pt x="62226" y="308063"/>
                    <a:pt x="69062" y="321734"/>
                  </a:cubicBezTo>
                  <a:lnTo>
                    <a:pt x="94462" y="351367"/>
                  </a:lnTo>
                  <a:lnTo>
                    <a:pt x="52128" y="436034"/>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18" name="Forma libre 41">
              <a:extLst>
                <a:ext uri="{FF2B5EF4-FFF2-40B4-BE49-F238E27FC236}">
                  <a16:creationId xmlns:a16="http://schemas.microsoft.com/office/drawing/2014/main" id="{A7B8B832-5C97-F20D-F4C2-4C6AF36EC6FE}"/>
                </a:ext>
              </a:extLst>
            </p:cNvPr>
            <p:cNvSpPr/>
            <p:nvPr/>
          </p:nvSpPr>
          <p:spPr bwMode="auto">
            <a:xfrm>
              <a:off x="4894263" y="5046663"/>
              <a:ext cx="514350" cy="477837"/>
            </a:xfrm>
            <a:custGeom>
              <a:avLst/>
              <a:gdLst>
                <a:gd name="connsiteX0" fmla="*/ 393700 w 537634"/>
                <a:gd name="connsiteY0" fmla="*/ 478367 h 512679"/>
                <a:gd name="connsiteX1" fmla="*/ 330200 w 537634"/>
                <a:gd name="connsiteY1" fmla="*/ 465667 h 512679"/>
                <a:gd name="connsiteX2" fmla="*/ 309034 w 537634"/>
                <a:gd name="connsiteY2" fmla="*/ 461433 h 512679"/>
                <a:gd name="connsiteX3" fmla="*/ 292100 w 537634"/>
                <a:gd name="connsiteY3" fmla="*/ 478367 h 512679"/>
                <a:gd name="connsiteX4" fmla="*/ 270934 w 537634"/>
                <a:gd name="connsiteY4" fmla="*/ 482600 h 512679"/>
                <a:gd name="connsiteX5" fmla="*/ 254000 w 537634"/>
                <a:gd name="connsiteY5" fmla="*/ 469900 h 512679"/>
                <a:gd name="connsiteX6" fmla="*/ 241300 w 537634"/>
                <a:gd name="connsiteY6" fmla="*/ 448733 h 512679"/>
                <a:gd name="connsiteX7" fmla="*/ 220134 w 537634"/>
                <a:gd name="connsiteY7" fmla="*/ 457200 h 512679"/>
                <a:gd name="connsiteX8" fmla="*/ 198967 w 537634"/>
                <a:gd name="connsiteY8" fmla="*/ 478367 h 512679"/>
                <a:gd name="connsiteX9" fmla="*/ 190500 w 537634"/>
                <a:gd name="connsiteY9" fmla="*/ 486833 h 512679"/>
                <a:gd name="connsiteX10" fmla="*/ 152400 w 537634"/>
                <a:gd name="connsiteY10" fmla="*/ 478367 h 512679"/>
                <a:gd name="connsiteX11" fmla="*/ 139700 w 537634"/>
                <a:gd name="connsiteY11" fmla="*/ 482600 h 512679"/>
                <a:gd name="connsiteX12" fmla="*/ 122767 w 537634"/>
                <a:gd name="connsiteY12" fmla="*/ 503767 h 512679"/>
                <a:gd name="connsiteX13" fmla="*/ 93134 w 537634"/>
                <a:gd name="connsiteY13" fmla="*/ 512233 h 512679"/>
                <a:gd name="connsiteX14" fmla="*/ 71967 w 537634"/>
                <a:gd name="connsiteY14" fmla="*/ 512233 h 512679"/>
                <a:gd name="connsiteX15" fmla="*/ 55034 w 537634"/>
                <a:gd name="connsiteY15" fmla="*/ 491067 h 512679"/>
                <a:gd name="connsiteX16" fmla="*/ 55034 w 537634"/>
                <a:gd name="connsiteY16" fmla="*/ 469900 h 512679"/>
                <a:gd name="connsiteX17" fmla="*/ 76200 w 537634"/>
                <a:gd name="connsiteY17" fmla="*/ 465667 h 512679"/>
                <a:gd name="connsiteX18" fmla="*/ 101600 w 537634"/>
                <a:gd name="connsiteY18" fmla="*/ 452967 h 512679"/>
                <a:gd name="connsiteX19" fmla="*/ 93134 w 537634"/>
                <a:gd name="connsiteY19" fmla="*/ 419100 h 512679"/>
                <a:gd name="connsiteX20" fmla="*/ 76200 w 537634"/>
                <a:gd name="connsiteY20" fmla="*/ 393700 h 512679"/>
                <a:gd name="connsiteX21" fmla="*/ 93134 w 537634"/>
                <a:gd name="connsiteY21" fmla="*/ 368300 h 512679"/>
                <a:gd name="connsiteX22" fmla="*/ 97367 w 537634"/>
                <a:gd name="connsiteY22" fmla="*/ 334433 h 512679"/>
                <a:gd name="connsiteX23" fmla="*/ 76200 w 537634"/>
                <a:gd name="connsiteY23" fmla="*/ 300567 h 512679"/>
                <a:gd name="connsiteX24" fmla="*/ 63500 w 537634"/>
                <a:gd name="connsiteY24" fmla="*/ 266700 h 512679"/>
                <a:gd name="connsiteX25" fmla="*/ 59267 w 537634"/>
                <a:gd name="connsiteY25" fmla="*/ 237067 h 512679"/>
                <a:gd name="connsiteX26" fmla="*/ 33867 w 537634"/>
                <a:gd name="connsiteY26" fmla="*/ 203200 h 512679"/>
                <a:gd name="connsiteX27" fmla="*/ 29634 w 537634"/>
                <a:gd name="connsiteY27" fmla="*/ 182033 h 512679"/>
                <a:gd name="connsiteX28" fmla="*/ 50800 w 537634"/>
                <a:gd name="connsiteY28" fmla="*/ 169333 h 512679"/>
                <a:gd name="connsiteX29" fmla="*/ 38100 w 537634"/>
                <a:gd name="connsiteY29" fmla="*/ 148167 h 512679"/>
                <a:gd name="connsiteX30" fmla="*/ 12700 w 537634"/>
                <a:gd name="connsiteY30" fmla="*/ 139700 h 512679"/>
                <a:gd name="connsiteX31" fmla="*/ 0 w 537634"/>
                <a:gd name="connsiteY31" fmla="*/ 114300 h 512679"/>
                <a:gd name="connsiteX32" fmla="*/ 0 w 537634"/>
                <a:gd name="connsiteY32" fmla="*/ 46567 h 512679"/>
                <a:gd name="connsiteX33" fmla="*/ 0 w 537634"/>
                <a:gd name="connsiteY33" fmla="*/ 12700 h 512679"/>
                <a:gd name="connsiteX34" fmla="*/ 8467 w 537634"/>
                <a:gd name="connsiteY34" fmla="*/ 0 h 512679"/>
                <a:gd name="connsiteX35" fmla="*/ 38100 w 537634"/>
                <a:gd name="connsiteY35" fmla="*/ 33867 h 512679"/>
                <a:gd name="connsiteX36" fmla="*/ 84667 w 537634"/>
                <a:gd name="connsiteY36" fmla="*/ 63500 h 512679"/>
                <a:gd name="connsiteX37" fmla="*/ 143934 w 537634"/>
                <a:gd name="connsiteY37" fmla="*/ 93133 h 512679"/>
                <a:gd name="connsiteX38" fmla="*/ 232834 w 537634"/>
                <a:gd name="connsiteY38" fmla="*/ 88900 h 512679"/>
                <a:gd name="connsiteX39" fmla="*/ 270934 w 537634"/>
                <a:gd name="connsiteY39" fmla="*/ 71967 h 512679"/>
                <a:gd name="connsiteX40" fmla="*/ 287867 w 537634"/>
                <a:gd name="connsiteY40" fmla="*/ 67733 h 512679"/>
                <a:gd name="connsiteX41" fmla="*/ 330200 w 537634"/>
                <a:gd name="connsiteY41" fmla="*/ 101600 h 512679"/>
                <a:gd name="connsiteX42" fmla="*/ 402167 w 537634"/>
                <a:gd name="connsiteY42" fmla="*/ 131233 h 512679"/>
                <a:gd name="connsiteX43" fmla="*/ 436034 w 537634"/>
                <a:gd name="connsiteY43" fmla="*/ 173567 h 512679"/>
                <a:gd name="connsiteX44" fmla="*/ 508000 w 537634"/>
                <a:gd name="connsiteY44" fmla="*/ 198967 h 512679"/>
                <a:gd name="connsiteX45" fmla="*/ 533400 w 537634"/>
                <a:gd name="connsiteY45" fmla="*/ 220133 h 512679"/>
                <a:gd name="connsiteX46" fmla="*/ 537634 w 537634"/>
                <a:gd name="connsiteY46" fmla="*/ 262467 h 512679"/>
                <a:gd name="connsiteX47" fmla="*/ 516467 w 537634"/>
                <a:gd name="connsiteY47" fmla="*/ 342900 h 512679"/>
                <a:gd name="connsiteX48" fmla="*/ 503767 w 537634"/>
                <a:gd name="connsiteY48" fmla="*/ 364067 h 512679"/>
                <a:gd name="connsiteX49" fmla="*/ 461434 w 537634"/>
                <a:gd name="connsiteY49" fmla="*/ 368300 h 512679"/>
                <a:gd name="connsiteX50" fmla="*/ 419100 w 537634"/>
                <a:gd name="connsiteY50" fmla="*/ 406400 h 512679"/>
                <a:gd name="connsiteX51" fmla="*/ 397934 w 537634"/>
                <a:gd name="connsiteY51" fmla="*/ 427567 h 512679"/>
                <a:gd name="connsiteX52" fmla="*/ 393700 w 537634"/>
                <a:gd name="connsiteY52" fmla="*/ 478367 h 51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37634" h="512679">
                  <a:moveTo>
                    <a:pt x="393700" y="478367"/>
                  </a:moveTo>
                  <a:lnTo>
                    <a:pt x="330200" y="465667"/>
                  </a:lnTo>
                  <a:lnTo>
                    <a:pt x="309034" y="461433"/>
                  </a:lnTo>
                  <a:lnTo>
                    <a:pt x="292100" y="478367"/>
                  </a:lnTo>
                  <a:lnTo>
                    <a:pt x="270934" y="482600"/>
                  </a:lnTo>
                  <a:lnTo>
                    <a:pt x="254000" y="469900"/>
                  </a:lnTo>
                  <a:lnTo>
                    <a:pt x="241300" y="448733"/>
                  </a:lnTo>
                  <a:lnTo>
                    <a:pt x="220134" y="457200"/>
                  </a:lnTo>
                  <a:lnTo>
                    <a:pt x="198967" y="478367"/>
                  </a:lnTo>
                  <a:lnTo>
                    <a:pt x="190500" y="486833"/>
                  </a:lnTo>
                  <a:lnTo>
                    <a:pt x="152400" y="478367"/>
                  </a:lnTo>
                  <a:lnTo>
                    <a:pt x="139700" y="482600"/>
                  </a:lnTo>
                  <a:lnTo>
                    <a:pt x="122767" y="503767"/>
                  </a:lnTo>
                  <a:cubicBezTo>
                    <a:pt x="96028" y="512679"/>
                    <a:pt x="106292" y="512233"/>
                    <a:pt x="93134" y="512233"/>
                  </a:cubicBezTo>
                  <a:lnTo>
                    <a:pt x="71967" y="512233"/>
                  </a:lnTo>
                  <a:cubicBezTo>
                    <a:pt x="54036" y="494302"/>
                    <a:pt x="55034" y="503282"/>
                    <a:pt x="55034" y="491067"/>
                  </a:cubicBezTo>
                  <a:lnTo>
                    <a:pt x="55034" y="469900"/>
                  </a:lnTo>
                  <a:lnTo>
                    <a:pt x="76200" y="465667"/>
                  </a:lnTo>
                  <a:cubicBezTo>
                    <a:pt x="102939" y="456754"/>
                    <a:pt x="101600" y="466125"/>
                    <a:pt x="101600" y="452967"/>
                  </a:cubicBezTo>
                  <a:lnTo>
                    <a:pt x="93134" y="419100"/>
                  </a:lnTo>
                  <a:cubicBezTo>
                    <a:pt x="75319" y="396831"/>
                    <a:pt x="76200" y="406969"/>
                    <a:pt x="76200" y="393700"/>
                  </a:cubicBezTo>
                  <a:lnTo>
                    <a:pt x="93134" y="368300"/>
                  </a:lnTo>
                  <a:lnTo>
                    <a:pt x="97367" y="334433"/>
                  </a:lnTo>
                  <a:lnTo>
                    <a:pt x="76200" y="300567"/>
                  </a:lnTo>
                  <a:lnTo>
                    <a:pt x="63500" y="266700"/>
                  </a:lnTo>
                  <a:lnTo>
                    <a:pt x="59267" y="237067"/>
                  </a:lnTo>
                  <a:cubicBezTo>
                    <a:pt x="36080" y="209243"/>
                    <a:pt x="43028" y="221525"/>
                    <a:pt x="33867" y="203200"/>
                  </a:cubicBezTo>
                  <a:lnTo>
                    <a:pt x="29634" y="182033"/>
                  </a:lnTo>
                  <a:lnTo>
                    <a:pt x="50800" y="169333"/>
                  </a:lnTo>
                  <a:lnTo>
                    <a:pt x="38100" y="148167"/>
                  </a:lnTo>
                  <a:lnTo>
                    <a:pt x="12700" y="139700"/>
                  </a:lnTo>
                  <a:lnTo>
                    <a:pt x="0" y="114300"/>
                  </a:lnTo>
                  <a:lnTo>
                    <a:pt x="0" y="46567"/>
                  </a:lnTo>
                  <a:lnTo>
                    <a:pt x="0" y="12700"/>
                  </a:lnTo>
                  <a:lnTo>
                    <a:pt x="8467" y="0"/>
                  </a:lnTo>
                  <a:lnTo>
                    <a:pt x="38100" y="33867"/>
                  </a:lnTo>
                  <a:lnTo>
                    <a:pt x="84667" y="63500"/>
                  </a:lnTo>
                  <a:lnTo>
                    <a:pt x="143934" y="93133"/>
                  </a:lnTo>
                  <a:lnTo>
                    <a:pt x="232834" y="88900"/>
                  </a:lnTo>
                  <a:lnTo>
                    <a:pt x="270934" y="71967"/>
                  </a:lnTo>
                  <a:lnTo>
                    <a:pt x="287867" y="67733"/>
                  </a:lnTo>
                  <a:lnTo>
                    <a:pt x="330200" y="101600"/>
                  </a:lnTo>
                  <a:lnTo>
                    <a:pt x="402167" y="131233"/>
                  </a:lnTo>
                  <a:lnTo>
                    <a:pt x="436034" y="173567"/>
                  </a:lnTo>
                  <a:lnTo>
                    <a:pt x="508000" y="198967"/>
                  </a:lnTo>
                  <a:lnTo>
                    <a:pt x="533400" y="220133"/>
                  </a:lnTo>
                  <a:lnTo>
                    <a:pt x="537634" y="262467"/>
                  </a:lnTo>
                  <a:lnTo>
                    <a:pt x="516467" y="342900"/>
                  </a:lnTo>
                  <a:lnTo>
                    <a:pt x="503767" y="364067"/>
                  </a:lnTo>
                  <a:lnTo>
                    <a:pt x="461434" y="368300"/>
                  </a:lnTo>
                  <a:lnTo>
                    <a:pt x="419100" y="406400"/>
                  </a:lnTo>
                  <a:lnTo>
                    <a:pt x="397934" y="427567"/>
                  </a:lnTo>
                  <a:lnTo>
                    <a:pt x="393700" y="4783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19" name="Forma libre 42">
              <a:extLst>
                <a:ext uri="{FF2B5EF4-FFF2-40B4-BE49-F238E27FC236}">
                  <a16:creationId xmlns:a16="http://schemas.microsoft.com/office/drawing/2014/main" id="{3C602B24-9A1F-30EE-C4BF-443F89D1E86A}"/>
                </a:ext>
              </a:extLst>
            </p:cNvPr>
            <p:cNvSpPr/>
            <p:nvPr/>
          </p:nvSpPr>
          <p:spPr bwMode="auto">
            <a:xfrm>
              <a:off x="4516438" y="4749800"/>
              <a:ext cx="665162" cy="998538"/>
            </a:xfrm>
            <a:custGeom>
              <a:avLst/>
              <a:gdLst>
                <a:gd name="connsiteX0" fmla="*/ 77329 w 695396"/>
                <a:gd name="connsiteY0" fmla="*/ 745067 h 1071033"/>
                <a:gd name="connsiteX1" fmla="*/ 22296 w 695396"/>
                <a:gd name="connsiteY1" fmla="*/ 753533 h 1071033"/>
                <a:gd name="connsiteX2" fmla="*/ 9596 w 695396"/>
                <a:gd name="connsiteY2" fmla="*/ 740833 h 1071033"/>
                <a:gd name="connsiteX3" fmla="*/ 18063 w 695396"/>
                <a:gd name="connsiteY3" fmla="*/ 715433 h 1071033"/>
                <a:gd name="connsiteX4" fmla="*/ 1129 w 695396"/>
                <a:gd name="connsiteY4" fmla="*/ 698500 h 1071033"/>
                <a:gd name="connsiteX5" fmla="*/ 5363 w 695396"/>
                <a:gd name="connsiteY5" fmla="*/ 647700 h 1071033"/>
                <a:gd name="connsiteX6" fmla="*/ 5363 w 695396"/>
                <a:gd name="connsiteY6" fmla="*/ 601133 h 1071033"/>
                <a:gd name="connsiteX7" fmla="*/ 60396 w 695396"/>
                <a:gd name="connsiteY7" fmla="*/ 584200 h 1071033"/>
                <a:gd name="connsiteX8" fmla="*/ 111196 w 695396"/>
                <a:gd name="connsiteY8" fmla="*/ 533400 h 1071033"/>
                <a:gd name="connsiteX9" fmla="*/ 111196 w 695396"/>
                <a:gd name="connsiteY9" fmla="*/ 474133 h 1071033"/>
                <a:gd name="connsiteX10" fmla="*/ 90029 w 695396"/>
                <a:gd name="connsiteY10" fmla="*/ 436033 h 1071033"/>
                <a:gd name="connsiteX11" fmla="*/ 85796 w 695396"/>
                <a:gd name="connsiteY11" fmla="*/ 414867 h 1071033"/>
                <a:gd name="connsiteX12" fmla="*/ 77329 w 695396"/>
                <a:gd name="connsiteY12" fmla="*/ 393700 h 1071033"/>
                <a:gd name="connsiteX13" fmla="*/ 102729 w 695396"/>
                <a:gd name="connsiteY13" fmla="*/ 359833 h 1071033"/>
                <a:gd name="connsiteX14" fmla="*/ 102729 w 695396"/>
                <a:gd name="connsiteY14" fmla="*/ 342900 h 1071033"/>
                <a:gd name="connsiteX15" fmla="*/ 128129 w 695396"/>
                <a:gd name="connsiteY15" fmla="*/ 372533 h 1071033"/>
                <a:gd name="connsiteX16" fmla="*/ 166229 w 695396"/>
                <a:gd name="connsiteY16" fmla="*/ 393700 h 1071033"/>
                <a:gd name="connsiteX17" fmla="*/ 191629 w 695396"/>
                <a:gd name="connsiteY17" fmla="*/ 389467 h 1071033"/>
                <a:gd name="connsiteX18" fmla="*/ 195863 w 695396"/>
                <a:gd name="connsiteY18" fmla="*/ 376767 h 1071033"/>
                <a:gd name="connsiteX19" fmla="*/ 178929 w 695396"/>
                <a:gd name="connsiteY19" fmla="*/ 359833 h 1071033"/>
                <a:gd name="connsiteX20" fmla="*/ 174696 w 695396"/>
                <a:gd name="connsiteY20" fmla="*/ 351367 h 1071033"/>
                <a:gd name="connsiteX21" fmla="*/ 208563 w 695396"/>
                <a:gd name="connsiteY21" fmla="*/ 325967 h 1071033"/>
                <a:gd name="connsiteX22" fmla="*/ 208563 w 695396"/>
                <a:gd name="connsiteY22" fmla="*/ 325967 h 1071033"/>
                <a:gd name="connsiteX23" fmla="*/ 217029 w 695396"/>
                <a:gd name="connsiteY23" fmla="*/ 287867 h 1071033"/>
                <a:gd name="connsiteX24" fmla="*/ 233963 w 695396"/>
                <a:gd name="connsiteY24" fmla="*/ 279400 h 1071033"/>
                <a:gd name="connsiteX25" fmla="*/ 259363 w 695396"/>
                <a:gd name="connsiteY25" fmla="*/ 287867 h 1071033"/>
                <a:gd name="connsiteX26" fmla="*/ 263596 w 695396"/>
                <a:gd name="connsiteY26" fmla="*/ 270933 h 1071033"/>
                <a:gd name="connsiteX27" fmla="*/ 246663 w 695396"/>
                <a:gd name="connsiteY27" fmla="*/ 245533 h 1071033"/>
                <a:gd name="connsiteX28" fmla="*/ 238196 w 695396"/>
                <a:gd name="connsiteY28" fmla="*/ 232833 h 1071033"/>
                <a:gd name="connsiteX29" fmla="*/ 242429 w 695396"/>
                <a:gd name="connsiteY29" fmla="*/ 203200 h 1071033"/>
                <a:gd name="connsiteX30" fmla="*/ 229729 w 695396"/>
                <a:gd name="connsiteY30" fmla="*/ 139700 h 1071033"/>
                <a:gd name="connsiteX31" fmla="*/ 208563 w 695396"/>
                <a:gd name="connsiteY31" fmla="*/ 114300 h 1071033"/>
                <a:gd name="connsiteX32" fmla="*/ 183163 w 695396"/>
                <a:gd name="connsiteY32" fmla="*/ 88900 h 1071033"/>
                <a:gd name="connsiteX33" fmla="*/ 174696 w 695396"/>
                <a:gd name="connsiteY33" fmla="*/ 50800 h 1071033"/>
                <a:gd name="connsiteX34" fmla="*/ 183163 w 695396"/>
                <a:gd name="connsiteY34" fmla="*/ 29633 h 1071033"/>
                <a:gd name="connsiteX35" fmla="*/ 229729 w 695396"/>
                <a:gd name="connsiteY35" fmla="*/ 0 h 1071033"/>
                <a:gd name="connsiteX36" fmla="*/ 272063 w 695396"/>
                <a:gd name="connsiteY36" fmla="*/ 33867 h 1071033"/>
                <a:gd name="connsiteX37" fmla="*/ 301696 w 695396"/>
                <a:gd name="connsiteY37" fmla="*/ 46567 h 1071033"/>
                <a:gd name="connsiteX38" fmla="*/ 327096 w 695396"/>
                <a:gd name="connsiteY38" fmla="*/ 33867 h 1071033"/>
                <a:gd name="connsiteX39" fmla="*/ 360963 w 695396"/>
                <a:gd name="connsiteY39" fmla="*/ 50800 h 1071033"/>
                <a:gd name="connsiteX40" fmla="*/ 394829 w 695396"/>
                <a:gd name="connsiteY40" fmla="*/ 114300 h 1071033"/>
                <a:gd name="connsiteX41" fmla="*/ 445629 w 695396"/>
                <a:gd name="connsiteY41" fmla="*/ 169333 h 1071033"/>
                <a:gd name="connsiteX42" fmla="*/ 462563 w 695396"/>
                <a:gd name="connsiteY42" fmla="*/ 228600 h 1071033"/>
                <a:gd name="connsiteX43" fmla="*/ 479496 w 695396"/>
                <a:gd name="connsiteY43" fmla="*/ 254000 h 1071033"/>
                <a:gd name="connsiteX44" fmla="*/ 487963 w 695396"/>
                <a:gd name="connsiteY44" fmla="*/ 270933 h 1071033"/>
                <a:gd name="connsiteX45" fmla="*/ 487963 w 695396"/>
                <a:gd name="connsiteY45" fmla="*/ 292100 h 1071033"/>
                <a:gd name="connsiteX46" fmla="*/ 496429 w 695396"/>
                <a:gd name="connsiteY46" fmla="*/ 313267 h 1071033"/>
                <a:gd name="connsiteX47" fmla="*/ 538763 w 695396"/>
                <a:gd name="connsiteY47" fmla="*/ 347133 h 1071033"/>
                <a:gd name="connsiteX48" fmla="*/ 585329 w 695396"/>
                <a:gd name="connsiteY48" fmla="*/ 397933 h 1071033"/>
                <a:gd name="connsiteX49" fmla="*/ 589563 w 695396"/>
                <a:gd name="connsiteY49" fmla="*/ 406400 h 1071033"/>
                <a:gd name="connsiteX50" fmla="*/ 555696 w 695396"/>
                <a:gd name="connsiteY50" fmla="*/ 410633 h 1071033"/>
                <a:gd name="connsiteX51" fmla="*/ 492196 w 695396"/>
                <a:gd name="connsiteY51" fmla="*/ 393700 h 1071033"/>
                <a:gd name="connsiteX52" fmla="*/ 441396 w 695396"/>
                <a:gd name="connsiteY52" fmla="*/ 355600 h 1071033"/>
                <a:gd name="connsiteX53" fmla="*/ 415996 w 695396"/>
                <a:gd name="connsiteY53" fmla="*/ 325967 h 1071033"/>
                <a:gd name="connsiteX54" fmla="*/ 390596 w 695396"/>
                <a:gd name="connsiteY54" fmla="*/ 317500 h 1071033"/>
                <a:gd name="connsiteX55" fmla="*/ 390596 w 695396"/>
                <a:gd name="connsiteY55" fmla="*/ 355600 h 1071033"/>
                <a:gd name="connsiteX56" fmla="*/ 390596 w 695396"/>
                <a:gd name="connsiteY56" fmla="*/ 427567 h 1071033"/>
                <a:gd name="connsiteX57" fmla="*/ 407529 w 695396"/>
                <a:gd name="connsiteY57" fmla="*/ 461433 h 1071033"/>
                <a:gd name="connsiteX58" fmla="*/ 441396 w 695396"/>
                <a:gd name="connsiteY58" fmla="*/ 469900 h 1071033"/>
                <a:gd name="connsiteX59" fmla="*/ 445629 w 695396"/>
                <a:gd name="connsiteY59" fmla="*/ 486833 h 1071033"/>
                <a:gd name="connsiteX60" fmla="*/ 424463 w 695396"/>
                <a:gd name="connsiteY60" fmla="*/ 503767 h 1071033"/>
                <a:gd name="connsiteX61" fmla="*/ 445629 w 695396"/>
                <a:gd name="connsiteY61" fmla="*/ 546100 h 1071033"/>
                <a:gd name="connsiteX62" fmla="*/ 466796 w 695396"/>
                <a:gd name="connsiteY62" fmla="*/ 596900 h 1071033"/>
                <a:gd name="connsiteX63" fmla="*/ 479496 w 695396"/>
                <a:gd name="connsiteY63" fmla="*/ 635000 h 1071033"/>
                <a:gd name="connsiteX64" fmla="*/ 500663 w 695396"/>
                <a:gd name="connsiteY64" fmla="*/ 651933 h 1071033"/>
                <a:gd name="connsiteX65" fmla="*/ 496429 w 695396"/>
                <a:gd name="connsiteY65" fmla="*/ 677333 h 1071033"/>
                <a:gd name="connsiteX66" fmla="*/ 475263 w 695396"/>
                <a:gd name="connsiteY66" fmla="*/ 711200 h 1071033"/>
                <a:gd name="connsiteX67" fmla="*/ 483729 w 695396"/>
                <a:gd name="connsiteY67" fmla="*/ 740833 h 1071033"/>
                <a:gd name="connsiteX68" fmla="*/ 492196 w 695396"/>
                <a:gd name="connsiteY68" fmla="*/ 749300 h 1071033"/>
                <a:gd name="connsiteX69" fmla="*/ 496429 w 695396"/>
                <a:gd name="connsiteY69" fmla="*/ 766233 h 1071033"/>
                <a:gd name="connsiteX70" fmla="*/ 466796 w 695396"/>
                <a:gd name="connsiteY70" fmla="*/ 783167 h 1071033"/>
                <a:gd name="connsiteX71" fmla="*/ 458329 w 695396"/>
                <a:gd name="connsiteY71" fmla="*/ 791633 h 1071033"/>
                <a:gd name="connsiteX72" fmla="*/ 445629 w 695396"/>
                <a:gd name="connsiteY72" fmla="*/ 804333 h 1071033"/>
                <a:gd name="connsiteX73" fmla="*/ 466796 w 695396"/>
                <a:gd name="connsiteY73" fmla="*/ 829733 h 1071033"/>
                <a:gd name="connsiteX74" fmla="*/ 509129 w 695396"/>
                <a:gd name="connsiteY74" fmla="*/ 825500 h 1071033"/>
                <a:gd name="connsiteX75" fmla="*/ 542996 w 695396"/>
                <a:gd name="connsiteY75" fmla="*/ 795867 h 1071033"/>
                <a:gd name="connsiteX76" fmla="*/ 568396 w 695396"/>
                <a:gd name="connsiteY76" fmla="*/ 795867 h 1071033"/>
                <a:gd name="connsiteX77" fmla="*/ 589563 w 695396"/>
                <a:gd name="connsiteY77" fmla="*/ 804333 h 1071033"/>
                <a:gd name="connsiteX78" fmla="*/ 631896 w 695396"/>
                <a:gd name="connsiteY78" fmla="*/ 762000 h 1071033"/>
                <a:gd name="connsiteX79" fmla="*/ 653063 w 695396"/>
                <a:gd name="connsiteY79" fmla="*/ 783167 h 1071033"/>
                <a:gd name="connsiteX80" fmla="*/ 678463 w 695396"/>
                <a:gd name="connsiteY80" fmla="*/ 795867 h 1071033"/>
                <a:gd name="connsiteX81" fmla="*/ 691163 w 695396"/>
                <a:gd name="connsiteY81" fmla="*/ 791633 h 1071033"/>
                <a:gd name="connsiteX82" fmla="*/ 695396 w 695396"/>
                <a:gd name="connsiteY82" fmla="*/ 812800 h 1071033"/>
                <a:gd name="connsiteX83" fmla="*/ 665763 w 695396"/>
                <a:gd name="connsiteY83" fmla="*/ 821267 h 1071033"/>
                <a:gd name="connsiteX84" fmla="*/ 636129 w 695396"/>
                <a:gd name="connsiteY84" fmla="*/ 842433 h 1071033"/>
                <a:gd name="connsiteX85" fmla="*/ 623429 w 695396"/>
                <a:gd name="connsiteY85" fmla="*/ 880533 h 1071033"/>
                <a:gd name="connsiteX86" fmla="*/ 636129 w 695396"/>
                <a:gd name="connsiteY86" fmla="*/ 918633 h 1071033"/>
                <a:gd name="connsiteX87" fmla="*/ 627663 w 695396"/>
                <a:gd name="connsiteY87" fmla="*/ 939800 h 1071033"/>
                <a:gd name="connsiteX88" fmla="*/ 598029 w 695396"/>
                <a:gd name="connsiteY88" fmla="*/ 956733 h 1071033"/>
                <a:gd name="connsiteX89" fmla="*/ 572629 w 695396"/>
                <a:gd name="connsiteY89" fmla="*/ 969433 h 1071033"/>
                <a:gd name="connsiteX90" fmla="*/ 555696 w 695396"/>
                <a:gd name="connsiteY90" fmla="*/ 965200 h 1071033"/>
                <a:gd name="connsiteX91" fmla="*/ 559929 w 695396"/>
                <a:gd name="connsiteY91" fmla="*/ 994833 h 1071033"/>
                <a:gd name="connsiteX92" fmla="*/ 559929 w 695396"/>
                <a:gd name="connsiteY92" fmla="*/ 1016000 h 1071033"/>
                <a:gd name="connsiteX93" fmla="*/ 530296 w 695396"/>
                <a:gd name="connsiteY93" fmla="*/ 1003300 h 1071033"/>
                <a:gd name="connsiteX94" fmla="*/ 509129 w 695396"/>
                <a:gd name="connsiteY94" fmla="*/ 999067 h 1071033"/>
                <a:gd name="connsiteX95" fmla="*/ 475263 w 695396"/>
                <a:gd name="connsiteY95" fmla="*/ 1011767 h 1071033"/>
                <a:gd name="connsiteX96" fmla="*/ 441396 w 695396"/>
                <a:gd name="connsiteY96" fmla="*/ 1016000 h 1071033"/>
                <a:gd name="connsiteX97" fmla="*/ 407529 w 695396"/>
                <a:gd name="connsiteY97" fmla="*/ 1024467 h 1071033"/>
                <a:gd name="connsiteX98" fmla="*/ 382129 w 695396"/>
                <a:gd name="connsiteY98" fmla="*/ 1016000 h 1071033"/>
                <a:gd name="connsiteX99" fmla="*/ 382129 w 695396"/>
                <a:gd name="connsiteY99" fmla="*/ 1016000 h 1071033"/>
                <a:gd name="connsiteX100" fmla="*/ 356729 w 695396"/>
                <a:gd name="connsiteY100" fmla="*/ 1054100 h 1071033"/>
                <a:gd name="connsiteX101" fmla="*/ 335563 w 695396"/>
                <a:gd name="connsiteY101" fmla="*/ 1071033 h 1071033"/>
                <a:gd name="connsiteX102" fmla="*/ 314396 w 695396"/>
                <a:gd name="connsiteY102" fmla="*/ 1066800 h 1071033"/>
                <a:gd name="connsiteX103" fmla="*/ 301696 w 695396"/>
                <a:gd name="connsiteY103" fmla="*/ 1032933 h 1071033"/>
                <a:gd name="connsiteX104" fmla="*/ 305929 w 695396"/>
                <a:gd name="connsiteY104" fmla="*/ 1003300 h 1071033"/>
                <a:gd name="connsiteX105" fmla="*/ 288996 w 695396"/>
                <a:gd name="connsiteY105" fmla="*/ 1016000 h 1071033"/>
                <a:gd name="connsiteX106" fmla="*/ 267829 w 695396"/>
                <a:gd name="connsiteY106" fmla="*/ 1028700 h 1071033"/>
                <a:gd name="connsiteX107" fmla="*/ 229729 w 695396"/>
                <a:gd name="connsiteY107" fmla="*/ 1007533 h 1071033"/>
                <a:gd name="connsiteX108" fmla="*/ 208563 w 695396"/>
                <a:gd name="connsiteY108" fmla="*/ 960967 h 1071033"/>
                <a:gd name="connsiteX109" fmla="*/ 187396 w 695396"/>
                <a:gd name="connsiteY109" fmla="*/ 939800 h 1071033"/>
                <a:gd name="connsiteX110" fmla="*/ 149296 w 695396"/>
                <a:gd name="connsiteY110" fmla="*/ 922867 h 1071033"/>
                <a:gd name="connsiteX111" fmla="*/ 128129 w 695396"/>
                <a:gd name="connsiteY111" fmla="*/ 905933 h 1071033"/>
                <a:gd name="connsiteX112" fmla="*/ 136596 w 695396"/>
                <a:gd name="connsiteY112" fmla="*/ 872067 h 1071033"/>
                <a:gd name="connsiteX113" fmla="*/ 123896 w 695396"/>
                <a:gd name="connsiteY113" fmla="*/ 825500 h 1071033"/>
                <a:gd name="connsiteX114" fmla="*/ 77329 w 695396"/>
                <a:gd name="connsiteY114" fmla="*/ 745067 h 107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95396" h="1071033">
                  <a:moveTo>
                    <a:pt x="77329" y="745067"/>
                  </a:moveTo>
                  <a:lnTo>
                    <a:pt x="22296" y="753533"/>
                  </a:lnTo>
                  <a:lnTo>
                    <a:pt x="9596" y="740833"/>
                  </a:lnTo>
                  <a:lnTo>
                    <a:pt x="18063" y="715433"/>
                  </a:lnTo>
                  <a:cubicBezTo>
                    <a:pt x="0" y="701886"/>
                    <a:pt x="1129" y="709789"/>
                    <a:pt x="1129" y="698500"/>
                  </a:cubicBezTo>
                  <a:lnTo>
                    <a:pt x="5363" y="647700"/>
                  </a:lnTo>
                  <a:lnTo>
                    <a:pt x="5363" y="601133"/>
                  </a:lnTo>
                  <a:lnTo>
                    <a:pt x="60396" y="584200"/>
                  </a:lnTo>
                  <a:lnTo>
                    <a:pt x="111196" y="533400"/>
                  </a:lnTo>
                  <a:lnTo>
                    <a:pt x="111196" y="474133"/>
                  </a:lnTo>
                  <a:cubicBezTo>
                    <a:pt x="89281" y="439070"/>
                    <a:pt x="90029" y="453579"/>
                    <a:pt x="90029" y="436033"/>
                  </a:cubicBezTo>
                  <a:lnTo>
                    <a:pt x="85796" y="414867"/>
                  </a:lnTo>
                  <a:lnTo>
                    <a:pt x="77329" y="393700"/>
                  </a:lnTo>
                  <a:lnTo>
                    <a:pt x="102729" y="359833"/>
                  </a:lnTo>
                  <a:lnTo>
                    <a:pt x="102729" y="342900"/>
                  </a:lnTo>
                  <a:lnTo>
                    <a:pt x="128129" y="372533"/>
                  </a:lnTo>
                  <a:lnTo>
                    <a:pt x="166229" y="393700"/>
                  </a:lnTo>
                  <a:lnTo>
                    <a:pt x="191629" y="389467"/>
                  </a:lnTo>
                  <a:lnTo>
                    <a:pt x="195863" y="376767"/>
                  </a:lnTo>
                  <a:lnTo>
                    <a:pt x="178929" y="359833"/>
                  </a:lnTo>
                  <a:lnTo>
                    <a:pt x="174696" y="351367"/>
                  </a:lnTo>
                  <a:cubicBezTo>
                    <a:pt x="202520" y="328180"/>
                    <a:pt x="190238" y="335128"/>
                    <a:pt x="208563" y="325967"/>
                  </a:cubicBezTo>
                  <a:lnTo>
                    <a:pt x="208563" y="325967"/>
                  </a:lnTo>
                  <a:lnTo>
                    <a:pt x="217029" y="287867"/>
                  </a:lnTo>
                  <a:lnTo>
                    <a:pt x="233963" y="279400"/>
                  </a:lnTo>
                  <a:lnTo>
                    <a:pt x="259363" y="287867"/>
                  </a:lnTo>
                  <a:lnTo>
                    <a:pt x="263596" y="270933"/>
                  </a:lnTo>
                  <a:lnTo>
                    <a:pt x="246663" y="245533"/>
                  </a:lnTo>
                  <a:lnTo>
                    <a:pt x="238196" y="232833"/>
                  </a:lnTo>
                  <a:lnTo>
                    <a:pt x="242429" y="203200"/>
                  </a:lnTo>
                  <a:cubicBezTo>
                    <a:pt x="229433" y="142553"/>
                    <a:pt x="229729" y="164137"/>
                    <a:pt x="229729" y="139700"/>
                  </a:cubicBezTo>
                  <a:lnTo>
                    <a:pt x="208563" y="114300"/>
                  </a:lnTo>
                  <a:lnTo>
                    <a:pt x="183163" y="88900"/>
                  </a:lnTo>
                  <a:cubicBezTo>
                    <a:pt x="172600" y="62492"/>
                    <a:pt x="174696" y="75332"/>
                    <a:pt x="174696" y="50800"/>
                  </a:cubicBezTo>
                  <a:lnTo>
                    <a:pt x="183163" y="29633"/>
                  </a:lnTo>
                  <a:lnTo>
                    <a:pt x="229729" y="0"/>
                  </a:lnTo>
                  <a:lnTo>
                    <a:pt x="272063" y="33867"/>
                  </a:lnTo>
                  <a:lnTo>
                    <a:pt x="301696" y="46567"/>
                  </a:lnTo>
                  <a:lnTo>
                    <a:pt x="327096" y="33867"/>
                  </a:lnTo>
                  <a:lnTo>
                    <a:pt x="360963" y="50800"/>
                  </a:lnTo>
                  <a:lnTo>
                    <a:pt x="394829" y="114300"/>
                  </a:lnTo>
                  <a:lnTo>
                    <a:pt x="445629" y="169333"/>
                  </a:lnTo>
                  <a:lnTo>
                    <a:pt x="462563" y="228600"/>
                  </a:lnTo>
                  <a:lnTo>
                    <a:pt x="479496" y="254000"/>
                  </a:lnTo>
                  <a:lnTo>
                    <a:pt x="487963" y="270933"/>
                  </a:lnTo>
                  <a:lnTo>
                    <a:pt x="487963" y="292100"/>
                  </a:lnTo>
                  <a:lnTo>
                    <a:pt x="496429" y="313267"/>
                  </a:lnTo>
                  <a:lnTo>
                    <a:pt x="538763" y="347133"/>
                  </a:lnTo>
                  <a:lnTo>
                    <a:pt x="585329" y="397933"/>
                  </a:lnTo>
                  <a:lnTo>
                    <a:pt x="589563" y="406400"/>
                  </a:lnTo>
                  <a:cubicBezTo>
                    <a:pt x="554327" y="415209"/>
                    <a:pt x="555696" y="426503"/>
                    <a:pt x="555696" y="410633"/>
                  </a:cubicBezTo>
                  <a:lnTo>
                    <a:pt x="492196" y="393700"/>
                  </a:lnTo>
                  <a:lnTo>
                    <a:pt x="441396" y="355600"/>
                  </a:lnTo>
                  <a:lnTo>
                    <a:pt x="415996" y="325967"/>
                  </a:lnTo>
                  <a:lnTo>
                    <a:pt x="390596" y="317500"/>
                  </a:lnTo>
                  <a:lnTo>
                    <a:pt x="390596" y="355600"/>
                  </a:lnTo>
                  <a:lnTo>
                    <a:pt x="390596" y="427567"/>
                  </a:lnTo>
                  <a:lnTo>
                    <a:pt x="407529" y="461433"/>
                  </a:lnTo>
                  <a:lnTo>
                    <a:pt x="441396" y="469900"/>
                  </a:lnTo>
                  <a:lnTo>
                    <a:pt x="445629" y="486833"/>
                  </a:lnTo>
                  <a:lnTo>
                    <a:pt x="424463" y="503767"/>
                  </a:lnTo>
                  <a:lnTo>
                    <a:pt x="445629" y="546100"/>
                  </a:lnTo>
                  <a:lnTo>
                    <a:pt x="466796" y="596900"/>
                  </a:lnTo>
                  <a:lnTo>
                    <a:pt x="479496" y="635000"/>
                  </a:lnTo>
                  <a:lnTo>
                    <a:pt x="500663" y="651933"/>
                  </a:lnTo>
                  <a:lnTo>
                    <a:pt x="496429" y="677333"/>
                  </a:lnTo>
                  <a:lnTo>
                    <a:pt x="475263" y="711200"/>
                  </a:lnTo>
                  <a:cubicBezTo>
                    <a:pt x="479696" y="742230"/>
                    <a:pt x="469518" y="740833"/>
                    <a:pt x="483729" y="740833"/>
                  </a:cubicBezTo>
                  <a:lnTo>
                    <a:pt x="492196" y="749300"/>
                  </a:lnTo>
                  <a:lnTo>
                    <a:pt x="496429" y="766233"/>
                  </a:lnTo>
                  <a:lnTo>
                    <a:pt x="466796" y="783167"/>
                  </a:lnTo>
                  <a:lnTo>
                    <a:pt x="458329" y="791633"/>
                  </a:lnTo>
                  <a:lnTo>
                    <a:pt x="445629" y="804333"/>
                  </a:lnTo>
                  <a:cubicBezTo>
                    <a:pt x="463346" y="830907"/>
                    <a:pt x="452387" y="829733"/>
                    <a:pt x="466796" y="829733"/>
                  </a:cubicBezTo>
                  <a:cubicBezTo>
                    <a:pt x="506298" y="825344"/>
                    <a:pt x="492118" y="825500"/>
                    <a:pt x="509129" y="825500"/>
                  </a:cubicBezTo>
                  <a:cubicBezTo>
                    <a:pt x="539761" y="794869"/>
                    <a:pt x="524794" y="795867"/>
                    <a:pt x="542996" y="795867"/>
                  </a:cubicBezTo>
                  <a:cubicBezTo>
                    <a:pt x="569788" y="791401"/>
                    <a:pt x="568396" y="783050"/>
                    <a:pt x="568396" y="795867"/>
                  </a:cubicBezTo>
                  <a:lnTo>
                    <a:pt x="589563" y="804333"/>
                  </a:lnTo>
                  <a:lnTo>
                    <a:pt x="631896" y="762000"/>
                  </a:lnTo>
                  <a:cubicBezTo>
                    <a:pt x="649711" y="784269"/>
                    <a:pt x="639793" y="783167"/>
                    <a:pt x="653063" y="783167"/>
                  </a:cubicBezTo>
                  <a:cubicBezTo>
                    <a:pt x="675439" y="796593"/>
                    <a:pt x="666001" y="795867"/>
                    <a:pt x="678463" y="795867"/>
                  </a:cubicBezTo>
                  <a:lnTo>
                    <a:pt x="691163" y="791633"/>
                  </a:lnTo>
                  <a:lnTo>
                    <a:pt x="695396" y="812800"/>
                  </a:lnTo>
                  <a:cubicBezTo>
                    <a:pt x="668657" y="821713"/>
                    <a:pt x="678921" y="821267"/>
                    <a:pt x="665763" y="821267"/>
                  </a:cubicBezTo>
                  <a:lnTo>
                    <a:pt x="636129" y="842433"/>
                  </a:lnTo>
                  <a:lnTo>
                    <a:pt x="623429" y="880533"/>
                  </a:lnTo>
                  <a:lnTo>
                    <a:pt x="636129" y="918633"/>
                  </a:lnTo>
                  <a:lnTo>
                    <a:pt x="627663" y="939800"/>
                  </a:lnTo>
                  <a:lnTo>
                    <a:pt x="598029" y="956733"/>
                  </a:lnTo>
                  <a:cubicBezTo>
                    <a:pt x="575653" y="970159"/>
                    <a:pt x="585091" y="969433"/>
                    <a:pt x="572629" y="969433"/>
                  </a:cubicBezTo>
                  <a:lnTo>
                    <a:pt x="555696" y="965200"/>
                  </a:lnTo>
                  <a:lnTo>
                    <a:pt x="559929" y="994833"/>
                  </a:lnTo>
                  <a:lnTo>
                    <a:pt x="559929" y="1016000"/>
                  </a:lnTo>
                  <a:lnTo>
                    <a:pt x="530296" y="1003300"/>
                  </a:lnTo>
                  <a:lnTo>
                    <a:pt x="509129" y="999067"/>
                  </a:lnTo>
                  <a:lnTo>
                    <a:pt x="475263" y="1011767"/>
                  </a:lnTo>
                  <a:lnTo>
                    <a:pt x="441396" y="1016000"/>
                  </a:lnTo>
                  <a:lnTo>
                    <a:pt x="407529" y="1024467"/>
                  </a:lnTo>
                  <a:lnTo>
                    <a:pt x="382129" y="1016000"/>
                  </a:lnTo>
                  <a:lnTo>
                    <a:pt x="382129" y="1016000"/>
                  </a:lnTo>
                  <a:lnTo>
                    <a:pt x="356729" y="1054100"/>
                  </a:lnTo>
                  <a:lnTo>
                    <a:pt x="335563" y="1071033"/>
                  </a:lnTo>
                  <a:lnTo>
                    <a:pt x="314396" y="1066800"/>
                  </a:lnTo>
                  <a:lnTo>
                    <a:pt x="301696" y="1032933"/>
                  </a:lnTo>
                  <a:lnTo>
                    <a:pt x="305929" y="1003300"/>
                  </a:lnTo>
                  <a:lnTo>
                    <a:pt x="288996" y="1016000"/>
                  </a:lnTo>
                  <a:lnTo>
                    <a:pt x="267829" y="1028700"/>
                  </a:lnTo>
                  <a:lnTo>
                    <a:pt x="229729" y="1007533"/>
                  </a:lnTo>
                  <a:lnTo>
                    <a:pt x="208563" y="960967"/>
                  </a:lnTo>
                  <a:lnTo>
                    <a:pt x="187396" y="939800"/>
                  </a:lnTo>
                  <a:lnTo>
                    <a:pt x="149296" y="922867"/>
                  </a:lnTo>
                  <a:lnTo>
                    <a:pt x="128129" y="905933"/>
                  </a:lnTo>
                  <a:lnTo>
                    <a:pt x="136596" y="872067"/>
                  </a:lnTo>
                  <a:lnTo>
                    <a:pt x="123896" y="825500"/>
                  </a:lnTo>
                  <a:lnTo>
                    <a:pt x="77329" y="7450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20" name="Forma libre 43">
              <a:extLst>
                <a:ext uri="{FF2B5EF4-FFF2-40B4-BE49-F238E27FC236}">
                  <a16:creationId xmlns:a16="http://schemas.microsoft.com/office/drawing/2014/main" id="{6D09E8B9-7690-75C4-1B61-FDF776843E67}"/>
                </a:ext>
              </a:extLst>
            </p:cNvPr>
            <p:cNvSpPr/>
            <p:nvPr/>
          </p:nvSpPr>
          <p:spPr bwMode="auto">
            <a:xfrm>
              <a:off x="4306888" y="4694238"/>
              <a:ext cx="457200" cy="612775"/>
            </a:xfrm>
            <a:custGeom>
              <a:avLst/>
              <a:gdLst>
                <a:gd name="connsiteX0" fmla="*/ 50800 w 478367"/>
                <a:gd name="connsiteY0" fmla="*/ 313267 h 656167"/>
                <a:gd name="connsiteX1" fmla="*/ 84667 w 478367"/>
                <a:gd name="connsiteY1" fmla="*/ 266700 h 656167"/>
                <a:gd name="connsiteX2" fmla="*/ 118533 w 478367"/>
                <a:gd name="connsiteY2" fmla="*/ 224367 h 656167"/>
                <a:gd name="connsiteX3" fmla="*/ 135467 w 478367"/>
                <a:gd name="connsiteY3" fmla="*/ 203200 h 656167"/>
                <a:gd name="connsiteX4" fmla="*/ 139700 w 478367"/>
                <a:gd name="connsiteY4" fmla="*/ 186267 h 656167"/>
                <a:gd name="connsiteX5" fmla="*/ 135467 w 478367"/>
                <a:gd name="connsiteY5" fmla="*/ 169334 h 656167"/>
                <a:gd name="connsiteX6" fmla="*/ 152400 w 478367"/>
                <a:gd name="connsiteY6" fmla="*/ 143934 h 656167"/>
                <a:gd name="connsiteX7" fmla="*/ 186267 w 478367"/>
                <a:gd name="connsiteY7" fmla="*/ 131234 h 656167"/>
                <a:gd name="connsiteX8" fmla="*/ 215900 w 478367"/>
                <a:gd name="connsiteY8" fmla="*/ 122767 h 656167"/>
                <a:gd name="connsiteX9" fmla="*/ 224367 w 478367"/>
                <a:gd name="connsiteY9" fmla="*/ 88900 h 656167"/>
                <a:gd name="connsiteX10" fmla="*/ 237067 w 478367"/>
                <a:gd name="connsiteY10" fmla="*/ 59267 h 656167"/>
                <a:gd name="connsiteX11" fmla="*/ 224367 w 478367"/>
                <a:gd name="connsiteY11" fmla="*/ 8467 h 656167"/>
                <a:gd name="connsiteX12" fmla="*/ 262467 w 478367"/>
                <a:gd name="connsiteY12" fmla="*/ 16934 h 656167"/>
                <a:gd name="connsiteX13" fmla="*/ 296333 w 478367"/>
                <a:gd name="connsiteY13" fmla="*/ 4234 h 656167"/>
                <a:gd name="connsiteX14" fmla="*/ 317500 w 478367"/>
                <a:gd name="connsiteY14" fmla="*/ 12700 h 656167"/>
                <a:gd name="connsiteX15" fmla="*/ 351367 w 478367"/>
                <a:gd name="connsiteY15" fmla="*/ 16934 h 656167"/>
                <a:gd name="connsiteX16" fmla="*/ 381000 w 478367"/>
                <a:gd name="connsiteY16" fmla="*/ 0 h 656167"/>
                <a:gd name="connsiteX17" fmla="*/ 406400 w 478367"/>
                <a:gd name="connsiteY17" fmla="*/ 12700 h 656167"/>
                <a:gd name="connsiteX18" fmla="*/ 440267 w 478367"/>
                <a:gd name="connsiteY18" fmla="*/ 38100 h 656167"/>
                <a:gd name="connsiteX19" fmla="*/ 452967 w 478367"/>
                <a:gd name="connsiteY19" fmla="*/ 55034 h 656167"/>
                <a:gd name="connsiteX20" fmla="*/ 436033 w 478367"/>
                <a:gd name="connsiteY20" fmla="*/ 67734 h 656167"/>
                <a:gd name="connsiteX21" fmla="*/ 397933 w 478367"/>
                <a:gd name="connsiteY21" fmla="*/ 93134 h 656167"/>
                <a:gd name="connsiteX22" fmla="*/ 389467 w 478367"/>
                <a:gd name="connsiteY22" fmla="*/ 122767 h 656167"/>
                <a:gd name="connsiteX23" fmla="*/ 406400 w 478367"/>
                <a:gd name="connsiteY23" fmla="*/ 152400 h 656167"/>
                <a:gd name="connsiteX24" fmla="*/ 431800 w 478367"/>
                <a:gd name="connsiteY24" fmla="*/ 177800 h 656167"/>
                <a:gd name="connsiteX25" fmla="*/ 452967 w 478367"/>
                <a:gd name="connsiteY25" fmla="*/ 198967 h 656167"/>
                <a:gd name="connsiteX26" fmla="*/ 448733 w 478367"/>
                <a:gd name="connsiteY26" fmla="*/ 232834 h 656167"/>
                <a:gd name="connsiteX27" fmla="*/ 461433 w 478367"/>
                <a:gd name="connsiteY27" fmla="*/ 249767 h 656167"/>
                <a:gd name="connsiteX28" fmla="*/ 452967 w 478367"/>
                <a:gd name="connsiteY28" fmla="*/ 275167 h 656167"/>
                <a:gd name="connsiteX29" fmla="*/ 465667 w 478367"/>
                <a:gd name="connsiteY29" fmla="*/ 309034 h 656167"/>
                <a:gd name="connsiteX30" fmla="*/ 478367 w 478367"/>
                <a:gd name="connsiteY30" fmla="*/ 334434 h 656167"/>
                <a:gd name="connsiteX31" fmla="*/ 478367 w 478367"/>
                <a:gd name="connsiteY31" fmla="*/ 342900 h 656167"/>
                <a:gd name="connsiteX32" fmla="*/ 444500 w 478367"/>
                <a:gd name="connsiteY32" fmla="*/ 342900 h 656167"/>
                <a:gd name="connsiteX33" fmla="*/ 431800 w 478367"/>
                <a:gd name="connsiteY33" fmla="*/ 359834 h 656167"/>
                <a:gd name="connsiteX34" fmla="*/ 431800 w 478367"/>
                <a:gd name="connsiteY34" fmla="*/ 389467 h 656167"/>
                <a:gd name="connsiteX35" fmla="*/ 389467 w 478367"/>
                <a:gd name="connsiteY35" fmla="*/ 402167 h 656167"/>
                <a:gd name="connsiteX36" fmla="*/ 402167 w 478367"/>
                <a:gd name="connsiteY36" fmla="*/ 427567 h 656167"/>
                <a:gd name="connsiteX37" fmla="*/ 406400 w 478367"/>
                <a:gd name="connsiteY37" fmla="*/ 436034 h 656167"/>
                <a:gd name="connsiteX38" fmla="*/ 397933 w 478367"/>
                <a:gd name="connsiteY38" fmla="*/ 452967 h 656167"/>
                <a:gd name="connsiteX39" fmla="*/ 368300 w 478367"/>
                <a:gd name="connsiteY39" fmla="*/ 444500 h 656167"/>
                <a:gd name="connsiteX40" fmla="*/ 347133 w 478367"/>
                <a:gd name="connsiteY40" fmla="*/ 427567 h 656167"/>
                <a:gd name="connsiteX41" fmla="*/ 321733 w 478367"/>
                <a:gd name="connsiteY41" fmla="*/ 406400 h 656167"/>
                <a:gd name="connsiteX42" fmla="*/ 309033 w 478367"/>
                <a:gd name="connsiteY42" fmla="*/ 427567 h 656167"/>
                <a:gd name="connsiteX43" fmla="*/ 296333 w 478367"/>
                <a:gd name="connsiteY43" fmla="*/ 440267 h 656167"/>
                <a:gd name="connsiteX44" fmla="*/ 304800 w 478367"/>
                <a:gd name="connsiteY44" fmla="*/ 478367 h 656167"/>
                <a:gd name="connsiteX45" fmla="*/ 309033 w 478367"/>
                <a:gd name="connsiteY45" fmla="*/ 508000 h 656167"/>
                <a:gd name="connsiteX46" fmla="*/ 325967 w 478367"/>
                <a:gd name="connsiteY46" fmla="*/ 533400 h 656167"/>
                <a:gd name="connsiteX47" fmla="*/ 330200 w 478367"/>
                <a:gd name="connsiteY47" fmla="*/ 584200 h 656167"/>
                <a:gd name="connsiteX48" fmla="*/ 309033 w 478367"/>
                <a:gd name="connsiteY48" fmla="*/ 622300 h 656167"/>
                <a:gd name="connsiteX49" fmla="*/ 270933 w 478367"/>
                <a:gd name="connsiteY49" fmla="*/ 643467 h 656167"/>
                <a:gd name="connsiteX50" fmla="*/ 232833 w 478367"/>
                <a:gd name="connsiteY50" fmla="*/ 651934 h 656167"/>
                <a:gd name="connsiteX51" fmla="*/ 224367 w 478367"/>
                <a:gd name="connsiteY51" fmla="*/ 656167 h 656167"/>
                <a:gd name="connsiteX52" fmla="*/ 182033 w 478367"/>
                <a:gd name="connsiteY52" fmla="*/ 630767 h 656167"/>
                <a:gd name="connsiteX53" fmla="*/ 156633 w 478367"/>
                <a:gd name="connsiteY53" fmla="*/ 609600 h 656167"/>
                <a:gd name="connsiteX54" fmla="*/ 127000 w 478367"/>
                <a:gd name="connsiteY54" fmla="*/ 613834 h 656167"/>
                <a:gd name="connsiteX55" fmla="*/ 110067 w 478367"/>
                <a:gd name="connsiteY55" fmla="*/ 613834 h 656167"/>
                <a:gd name="connsiteX56" fmla="*/ 88900 w 478367"/>
                <a:gd name="connsiteY56" fmla="*/ 596900 h 656167"/>
                <a:gd name="connsiteX57" fmla="*/ 88900 w 478367"/>
                <a:gd name="connsiteY57" fmla="*/ 554567 h 656167"/>
                <a:gd name="connsiteX58" fmla="*/ 93133 w 478367"/>
                <a:gd name="connsiteY58" fmla="*/ 516467 h 656167"/>
                <a:gd name="connsiteX59" fmla="*/ 97367 w 478367"/>
                <a:gd name="connsiteY59" fmla="*/ 491067 h 656167"/>
                <a:gd name="connsiteX60" fmla="*/ 114300 w 478367"/>
                <a:gd name="connsiteY60" fmla="*/ 478367 h 656167"/>
                <a:gd name="connsiteX61" fmla="*/ 105833 w 478367"/>
                <a:gd name="connsiteY61" fmla="*/ 452967 h 656167"/>
                <a:gd name="connsiteX62" fmla="*/ 67733 w 478367"/>
                <a:gd name="connsiteY62" fmla="*/ 452967 h 656167"/>
                <a:gd name="connsiteX63" fmla="*/ 33867 w 478367"/>
                <a:gd name="connsiteY63" fmla="*/ 448734 h 656167"/>
                <a:gd name="connsiteX64" fmla="*/ 8467 w 478367"/>
                <a:gd name="connsiteY64" fmla="*/ 448734 h 656167"/>
                <a:gd name="connsiteX65" fmla="*/ 0 w 478367"/>
                <a:gd name="connsiteY65" fmla="*/ 440267 h 656167"/>
                <a:gd name="connsiteX66" fmla="*/ 21167 w 478367"/>
                <a:gd name="connsiteY66" fmla="*/ 406400 h 656167"/>
                <a:gd name="connsiteX67" fmla="*/ 38100 w 478367"/>
                <a:gd name="connsiteY67" fmla="*/ 381000 h 656167"/>
                <a:gd name="connsiteX68" fmla="*/ 50800 w 478367"/>
                <a:gd name="connsiteY68" fmla="*/ 313267 h 65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78367" h="656167">
                  <a:moveTo>
                    <a:pt x="50800" y="313267"/>
                  </a:moveTo>
                  <a:lnTo>
                    <a:pt x="84667" y="266700"/>
                  </a:lnTo>
                  <a:cubicBezTo>
                    <a:pt x="115525" y="227025"/>
                    <a:pt x="102923" y="239977"/>
                    <a:pt x="118533" y="224367"/>
                  </a:cubicBezTo>
                  <a:cubicBezTo>
                    <a:pt x="137725" y="209974"/>
                    <a:pt x="135467" y="218723"/>
                    <a:pt x="135467" y="203200"/>
                  </a:cubicBezTo>
                  <a:lnTo>
                    <a:pt x="139700" y="186267"/>
                  </a:lnTo>
                  <a:lnTo>
                    <a:pt x="135467" y="169334"/>
                  </a:lnTo>
                  <a:lnTo>
                    <a:pt x="152400" y="143934"/>
                  </a:lnTo>
                  <a:lnTo>
                    <a:pt x="186267" y="131234"/>
                  </a:lnTo>
                  <a:lnTo>
                    <a:pt x="215900" y="122767"/>
                  </a:lnTo>
                  <a:lnTo>
                    <a:pt x="224367" y="88900"/>
                  </a:lnTo>
                  <a:lnTo>
                    <a:pt x="237067" y="59267"/>
                  </a:lnTo>
                  <a:lnTo>
                    <a:pt x="224367" y="8467"/>
                  </a:lnTo>
                  <a:lnTo>
                    <a:pt x="262467" y="16934"/>
                  </a:lnTo>
                  <a:lnTo>
                    <a:pt x="296333" y="4234"/>
                  </a:lnTo>
                  <a:lnTo>
                    <a:pt x="317500" y="12700"/>
                  </a:lnTo>
                  <a:cubicBezTo>
                    <a:pt x="348530" y="17134"/>
                    <a:pt x="337155" y="16934"/>
                    <a:pt x="351367" y="16934"/>
                  </a:cubicBezTo>
                  <a:cubicBezTo>
                    <a:pt x="378552" y="3341"/>
                    <a:pt x="370074" y="10928"/>
                    <a:pt x="381000" y="0"/>
                  </a:cubicBezTo>
                  <a:lnTo>
                    <a:pt x="406400" y="12700"/>
                  </a:lnTo>
                  <a:lnTo>
                    <a:pt x="440267" y="38100"/>
                  </a:lnTo>
                  <a:lnTo>
                    <a:pt x="452967" y="55034"/>
                  </a:lnTo>
                  <a:lnTo>
                    <a:pt x="436033" y="67734"/>
                  </a:lnTo>
                  <a:lnTo>
                    <a:pt x="397933" y="93134"/>
                  </a:lnTo>
                  <a:lnTo>
                    <a:pt x="389467" y="122767"/>
                  </a:lnTo>
                  <a:lnTo>
                    <a:pt x="406400" y="152400"/>
                  </a:lnTo>
                  <a:lnTo>
                    <a:pt x="431800" y="177800"/>
                  </a:lnTo>
                  <a:lnTo>
                    <a:pt x="452967" y="198967"/>
                  </a:lnTo>
                  <a:lnTo>
                    <a:pt x="448733" y="232834"/>
                  </a:lnTo>
                  <a:lnTo>
                    <a:pt x="461433" y="249767"/>
                  </a:lnTo>
                  <a:lnTo>
                    <a:pt x="452967" y="275167"/>
                  </a:lnTo>
                  <a:lnTo>
                    <a:pt x="465667" y="309034"/>
                  </a:lnTo>
                  <a:lnTo>
                    <a:pt x="478367" y="334434"/>
                  </a:lnTo>
                  <a:lnTo>
                    <a:pt x="478367" y="342900"/>
                  </a:lnTo>
                  <a:lnTo>
                    <a:pt x="444500" y="342900"/>
                  </a:lnTo>
                  <a:lnTo>
                    <a:pt x="431800" y="359834"/>
                  </a:lnTo>
                  <a:lnTo>
                    <a:pt x="431800" y="389467"/>
                  </a:lnTo>
                  <a:lnTo>
                    <a:pt x="389467" y="402167"/>
                  </a:lnTo>
                  <a:lnTo>
                    <a:pt x="402167" y="427567"/>
                  </a:lnTo>
                  <a:lnTo>
                    <a:pt x="406400" y="436034"/>
                  </a:lnTo>
                  <a:lnTo>
                    <a:pt x="397933" y="452967"/>
                  </a:lnTo>
                  <a:lnTo>
                    <a:pt x="368300" y="444500"/>
                  </a:lnTo>
                  <a:lnTo>
                    <a:pt x="347133" y="427567"/>
                  </a:lnTo>
                  <a:lnTo>
                    <a:pt x="321733" y="406400"/>
                  </a:lnTo>
                  <a:lnTo>
                    <a:pt x="309033" y="427567"/>
                  </a:lnTo>
                  <a:lnTo>
                    <a:pt x="296333" y="440267"/>
                  </a:lnTo>
                  <a:lnTo>
                    <a:pt x="304800" y="478367"/>
                  </a:lnTo>
                  <a:lnTo>
                    <a:pt x="309033" y="508000"/>
                  </a:lnTo>
                  <a:lnTo>
                    <a:pt x="325967" y="533400"/>
                  </a:lnTo>
                  <a:lnTo>
                    <a:pt x="330200" y="584200"/>
                  </a:lnTo>
                  <a:lnTo>
                    <a:pt x="309033" y="622300"/>
                  </a:lnTo>
                  <a:cubicBezTo>
                    <a:pt x="273970" y="644215"/>
                    <a:pt x="288479" y="643467"/>
                    <a:pt x="270933" y="643467"/>
                  </a:cubicBezTo>
                  <a:lnTo>
                    <a:pt x="232833" y="651934"/>
                  </a:lnTo>
                  <a:lnTo>
                    <a:pt x="224367" y="656167"/>
                  </a:lnTo>
                  <a:lnTo>
                    <a:pt x="182033" y="630767"/>
                  </a:lnTo>
                  <a:lnTo>
                    <a:pt x="156633" y="609600"/>
                  </a:lnTo>
                  <a:cubicBezTo>
                    <a:pt x="129841" y="614066"/>
                    <a:pt x="139816" y="613834"/>
                    <a:pt x="127000" y="613834"/>
                  </a:cubicBezTo>
                  <a:lnTo>
                    <a:pt x="110067" y="613834"/>
                  </a:lnTo>
                  <a:lnTo>
                    <a:pt x="88900" y="596900"/>
                  </a:lnTo>
                  <a:lnTo>
                    <a:pt x="88900" y="554567"/>
                  </a:lnTo>
                  <a:lnTo>
                    <a:pt x="93133" y="516467"/>
                  </a:lnTo>
                  <a:lnTo>
                    <a:pt x="97367" y="491067"/>
                  </a:lnTo>
                  <a:lnTo>
                    <a:pt x="114300" y="478367"/>
                  </a:lnTo>
                  <a:lnTo>
                    <a:pt x="105833" y="452967"/>
                  </a:lnTo>
                  <a:lnTo>
                    <a:pt x="67733" y="452967"/>
                  </a:lnTo>
                  <a:lnTo>
                    <a:pt x="33867" y="448734"/>
                  </a:lnTo>
                  <a:lnTo>
                    <a:pt x="8467" y="448734"/>
                  </a:lnTo>
                  <a:lnTo>
                    <a:pt x="0" y="440267"/>
                  </a:lnTo>
                  <a:lnTo>
                    <a:pt x="21167" y="406400"/>
                  </a:lnTo>
                  <a:lnTo>
                    <a:pt x="38100" y="381000"/>
                  </a:lnTo>
                  <a:lnTo>
                    <a:pt x="50800" y="3132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21" name="Forma libre 44">
              <a:extLst>
                <a:ext uri="{FF2B5EF4-FFF2-40B4-BE49-F238E27FC236}">
                  <a16:creationId xmlns:a16="http://schemas.microsoft.com/office/drawing/2014/main" id="{E6093F02-2F9B-69BE-AEB3-64E98F60B8D1}"/>
                </a:ext>
              </a:extLst>
            </p:cNvPr>
            <p:cNvSpPr>
              <a:spLocks/>
            </p:cNvSpPr>
            <p:nvPr/>
          </p:nvSpPr>
          <p:spPr bwMode="auto">
            <a:xfrm>
              <a:off x="3710518" y="4209337"/>
              <a:ext cx="697230" cy="883933"/>
            </a:xfrm>
            <a:custGeom>
              <a:avLst/>
              <a:gdLst>
                <a:gd name="T0" fmla="*/ 529167 w 728133"/>
                <a:gd name="T1" fmla="*/ 905934 h 948267"/>
                <a:gd name="T2" fmla="*/ 571500 w 728133"/>
                <a:gd name="T3" fmla="*/ 833967 h 948267"/>
                <a:gd name="T4" fmla="*/ 613833 w 728133"/>
                <a:gd name="T5" fmla="*/ 855134 h 948267"/>
                <a:gd name="T6" fmla="*/ 681567 w 728133"/>
                <a:gd name="T7" fmla="*/ 846667 h 948267"/>
                <a:gd name="T8" fmla="*/ 702733 w 728133"/>
                <a:gd name="T9" fmla="*/ 795867 h 948267"/>
                <a:gd name="T10" fmla="*/ 702733 w 728133"/>
                <a:gd name="T11" fmla="*/ 723900 h 948267"/>
                <a:gd name="T12" fmla="*/ 711200 w 728133"/>
                <a:gd name="T13" fmla="*/ 651934 h 948267"/>
                <a:gd name="T14" fmla="*/ 677333 w 728133"/>
                <a:gd name="T15" fmla="*/ 579967 h 948267"/>
                <a:gd name="T16" fmla="*/ 651933 w 728133"/>
                <a:gd name="T17" fmla="*/ 546100 h 948267"/>
                <a:gd name="T18" fmla="*/ 605367 w 728133"/>
                <a:gd name="T19" fmla="*/ 541867 h 948267"/>
                <a:gd name="T20" fmla="*/ 537633 w 728133"/>
                <a:gd name="T21" fmla="*/ 520700 h 948267"/>
                <a:gd name="T22" fmla="*/ 512233 w 728133"/>
                <a:gd name="T23" fmla="*/ 427567 h 948267"/>
                <a:gd name="T24" fmla="*/ 508000 w 728133"/>
                <a:gd name="T25" fmla="*/ 385234 h 948267"/>
                <a:gd name="T26" fmla="*/ 448733 w 728133"/>
                <a:gd name="T27" fmla="*/ 355600 h 948267"/>
                <a:gd name="T28" fmla="*/ 423333 w 728133"/>
                <a:gd name="T29" fmla="*/ 283634 h 948267"/>
                <a:gd name="T30" fmla="*/ 406400 w 728133"/>
                <a:gd name="T31" fmla="*/ 211667 h 948267"/>
                <a:gd name="T32" fmla="*/ 359833 w 728133"/>
                <a:gd name="T33" fmla="*/ 93134 h 948267"/>
                <a:gd name="T34" fmla="*/ 325967 w 728133"/>
                <a:gd name="T35" fmla="*/ 46567 h 948267"/>
                <a:gd name="T36" fmla="*/ 283633 w 728133"/>
                <a:gd name="T37" fmla="*/ 0 h 948267"/>
                <a:gd name="T38" fmla="*/ 215900 w 728133"/>
                <a:gd name="T39" fmla="*/ 50800 h 948267"/>
                <a:gd name="T40" fmla="*/ 165100 w 728133"/>
                <a:gd name="T41" fmla="*/ 97367 h 948267"/>
                <a:gd name="T42" fmla="*/ 131233 w 728133"/>
                <a:gd name="T43" fmla="*/ 152400 h 948267"/>
                <a:gd name="T44" fmla="*/ 80433 w 728133"/>
                <a:gd name="T45" fmla="*/ 139700 h 948267"/>
                <a:gd name="T46" fmla="*/ 59267 w 728133"/>
                <a:gd name="T47" fmla="*/ 67734 h 948267"/>
                <a:gd name="T48" fmla="*/ 55033 w 728133"/>
                <a:gd name="T49" fmla="*/ 12700 h 948267"/>
                <a:gd name="T50" fmla="*/ 21167 w 728133"/>
                <a:gd name="T51" fmla="*/ 38100 h 948267"/>
                <a:gd name="T52" fmla="*/ 33867 w 728133"/>
                <a:gd name="T53" fmla="*/ 67734 h 948267"/>
                <a:gd name="T54" fmla="*/ 12700 w 728133"/>
                <a:gd name="T55" fmla="*/ 97367 h 948267"/>
                <a:gd name="T56" fmla="*/ 0 w 728133"/>
                <a:gd name="T57" fmla="*/ 110067 h 948267"/>
                <a:gd name="T58" fmla="*/ 63500 w 728133"/>
                <a:gd name="T59" fmla="*/ 232834 h 948267"/>
                <a:gd name="T60" fmla="*/ 55033 w 728133"/>
                <a:gd name="T61" fmla="*/ 296334 h 948267"/>
                <a:gd name="T62" fmla="*/ 84667 w 728133"/>
                <a:gd name="T63" fmla="*/ 330200 h 948267"/>
                <a:gd name="T64" fmla="*/ 152400 w 728133"/>
                <a:gd name="T65" fmla="*/ 368300 h 948267"/>
                <a:gd name="T66" fmla="*/ 207433 w 728133"/>
                <a:gd name="T67" fmla="*/ 440267 h 948267"/>
                <a:gd name="T68" fmla="*/ 207433 w 728133"/>
                <a:gd name="T69" fmla="*/ 491067 h 948267"/>
                <a:gd name="T70" fmla="*/ 215900 w 728133"/>
                <a:gd name="T71" fmla="*/ 529167 h 948267"/>
                <a:gd name="T72" fmla="*/ 198967 w 728133"/>
                <a:gd name="T73" fmla="*/ 563034 h 948267"/>
                <a:gd name="T74" fmla="*/ 249767 w 728133"/>
                <a:gd name="T75" fmla="*/ 588434 h 948267"/>
                <a:gd name="T76" fmla="*/ 300567 w 728133"/>
                <a:gd name="T77" fmla="*/ 622300 h 948267"/>
                <a:gd name="T78" fmla="*/ 317500 w 728133"/>
                <a:gd name="T79" fmla="*/ 685800 h 948267"/>
                <a:gd name="T80" fmla="*/ 342900 w 728133"/>
                <a:gd name="T81" fmla="*/ 715434 h 948267"/>
                <a:gd name="T82" fmla="*/ 410633 w 728133"/>
                <a:gd name="T83" fmla="*/ 804334 h 948267"/>
                <a:gd name="T84" fmla="*/ 406400 w 728133"/>
                <a:gd name="T85" fmla="*/ 846667 h 948267"/>
                <a:gd name="T86" fmla="*/ 461433 w 728133"/>
                <a:gd name="T87" fmla="*/ 905934 h 9482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28133"/>
                <a:gd name="T133" fmla="*/ 0 h 948267"/>
                <a:gd name="T134" fmla="*/ 728133 w 728133"/>
                <a:gd name="T135" fmla="*/ 948267 h 9482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28133" h="948267">
                  <a:moveTo>
                    <a:pt x="491067" y="948267"/>
                  </a:moveTo>
                  <a:lnTo>
                    <a:pt x="529167" y="905934"/>
                  </a:lnTo>
                  <a:cubicBezTo>
                    <a:pt x="559729" y="871005"/>
                    <a:pt x="558800" y="887067"/>
                    <a:pt x="558800" y="867834"/>
                  </a:cubicBezTo>
                  <a:lnTo>
                    <a:pt x="571500" y="833967"/>
                  </a:lnTo>
                  <a:lnTo>
                    <a:pt x="584200" y="833967"/>
                  </a:lnTo>
                  <a:lnTo>
                    <a:pt x="613833" y="855134"/>
                  </a:lnTo>
                  <a:lnTo>
                    <a:pt x="651933" y="850900"/>
                  </a:lnTo>
                  <a:lnTo>
                    <a:pt x="681567" y="846667"/>
                  </a:lnTo>
                  <a:lnTo>
                    <a:pt x="681567" y="829734"/>
                  </a:lnTo>
                  <a:lnTo>
                    <a:pt x="702733" y="795867"/>
                  </a:lnTo>
                  <a:lnTo>
                    <a:pt x="728133" y="753534"/>
                  </a:lnTo>
                  <a:lnTo>
                    <a:pt x="702733" y="723900"/>
                  </a:lnTo>
                  <a:lnTo>
                    <a:pt x="711200" y="681567"/>
                  </a:lnTo>
                  <a:lnTo>
                    <a:pt x="711200" y="651934"/>
                  </a:lnTo>
                  <a:cubicBezTo>
                    <a:pt x="689285" y="616870"/>
                    <a:pt x="690033" y="631380"/>
                    <a:pt x="690033" y="613834"/>
                  </a:cubicBezTo>
                  <a:cubicBezTo>
                    <a:pt x="675155" y="589037"/>
                    <a:pt x="677333" y="600895"/>
                    <a:pt x="677333" y="579967"/>
                  </a:cubicBezTo>
                  <a:lnTo>
                    <a:pt x="681567" y="558800"/>
                  </a:lnTo>
                  <a:lnTo>
                    <a:pt x="651933" y="546100"/>
                  </a:lnTo>
                  <a:lnTo>
                    <a:pt x="622300" y="529167"/>
                  </a:lnTo>
                  <a:lnTo>
                    <a:pt x="605367" y="541867"/>
                  </a:lnTo>
                  <a:lnTo>
                    <a:pt x="579967" y="554567"/>
                  </a:lnTo>
                  <a:lnTo>
                    <a:pt x="537633" y="520700"/>
                  </a:lnTo>
                  <a:lnTo>
                    <a:pt x="524933" y="474134"/>
                  </a:lnTo>
                  <a:cubicBezTo>
                    <a:pt x="511828" y="430449"/>
                    <a:pt x="512233" y="446533"/>
                    <a:pt x="512233" y="427567"/>
                  </a:cubicBezTo>
                  <a:lnTo>
                    <a:pt x="508000" y="402167"/>
                  </a:lnTo>
                  <a:lnTo>
                    <a:pt x="508000" y="385234"/>
                  </a:lnTo>
                  <a:lnTo>
                    <a:pt x="478367" y="372534"/>
                  </a:lnTo>
                  <a:lnTo>
                    <a:pt x="448733" y="355600"/>
                  </a:lnTo>
                  <a:lnTo>
                    <a:pt x="423333" y="317500"/>
                  </a:lnTo>
                  <a:lnTo>
                    <a:pt x="423333" y="283634"/>
                  </a:lnTo>
                  <a:lnTo>
                    <a:pt x="423333" y="228600"/>
                  </a:lnTo>
                  <a:lnTo>
                    <a:pt x="406400" y="211667"/>
                  </a:lnTo>
                  <a:cubicBezTo>
                    <a:pt x="388983" y="141998"/>
                    <a:pt x="405923" y="160390"/>
                    <a:pt x="385233" y="139700"/>
                  </a:cubicBezTo>
                  <a:lnTo>
                    <a:pt x="359833" y="93134"/>
                  </a:lnTo>
                  <a:cubicBezTo>
                    <a:pt x="342200" y="62275"/>
                    <a:pt x="342900" y="74877"/>
                    <a:pt x="342900" y="59267"/>
                  </a:cubicBezTo>
                  <a:lnTo>
                    <a:pt x="325967" y="46567"/>
                  </a:lnTo>
                  <a:cubicBezTo>
                    <a:pt x="308043" y="15201"/>
                    <a:pt x="317077" y="24980"/>
                    <a:pt x="304800" y="12700"/>
                  </a:cubicBezTo>
                  <a:lnTo>
                    <a:pt x="283633" y="0"/>
                  </a:lnTo>
                  <a:lnTo>
                    <a:pt x="232833" y="12700"/>
                  </a:lnTo>
                  <a:lnTo>
                    <a:pt x="215900" y="50800"/>
                  </a:lnTo>
                  <a:lnTo>
                    <a:pt x="198967" y="76200"/>
                  </a:lnTo>
                  <a:cubicBezTo>
                    <a:pt x="163838" y="93765"/>
                    <a:pt x="165100" y="80512"/>
                    <a:pt x="165100" y="97367"/>
                  </a:cubicBezTo>
                  <a:lnTo>
                    <a:pt x="148167" y="127000"/>
                  </a:lnTo>
                  <a:cubicBezTo>
                    <a:pt x="134836" y="153662"/>
                    <a:pt x="144933" y="152400"/>
                    <a:pt x="131233" y="152400"/>
                  </a:cubicBezTo>
                  <a:cubicBezTo>
                    <a:pt x="104441" y="156866"/>
                    <a:pt x="114416" y="156634"/>
                    <a:pt x="101600" y="156634"/>
                  </a:cubicBezTo>
                  <a:cubicBezTo>
                    <a:pt x="79223" y="143208"/>
                    <a:pt x="80433" y="152162"/>
                    <a:pt x="80433" y="139700"/>
                  </a:cubicBezTo>
                  <a:cubicBezTo>
                    <a:pt x="76044" y="100198"/>
                    <a:pt x="76200" y="114378"/>
                    <a:pt x="76200" y="97367"/>
                  </a:cubicBezTo>
                  <a:cubicBezTo>
                    <a:pt x="58484" y="70793"/>
                    <a:pt x="59267" y="82143"/>
                    <a:pt x="59267" y="67734"/>
                  </a:cubicBezTo>
                  <a:cubicBezTo>
                    <a:pt x="63899" y="35306"/>
                    <a:pt x="63500" y="48078"/>
                    <a:pt x="63500" y="29634"/>
                  </a:cubicBezTo>
                  <a:lnTo>
                    <a:pt x="55033" y="12700"/>
                  </a:lnTo>
                  <a:lnTo>
                    <a:pt x="33867" y="21167"/>
                  </a:lnTo>
                  <a:lnTo>
                    <a:pt x="21167" y="38100"/>
                  </a:lnTo>
                  <a:lnTo>
                    <a:pt x="21167" y="59267"/>
                  </a:lnTo>
                  <a:lnTo>
                    <a:pt x="33867" y="67734"/>
                  </a:lnTo>
                  <a:lnTo>
                    <a:pt x="25400" y="88900"/>
                  </a:lnTo>
                  <a:lnTo>
                    <a:pt x="12700" y="97367"/>
                  </a:lnTo>
                  <a:lnTo>
                    <a:pt x="4233" y="105834"/>
                  </a:lnTo>
                  <a:lnTo>
                    <a:pt x="0" y="110067"/>
                  </a:lnTo>
                  <a:lnTo>
                    <a:pt x="38100" y="194734"/>
                  </a:lnTo>
                  <a:lnTo>
                    <a:pt x="63500" y="232834"/>
                  </a:lnTo>
                  <a:lnTo>
                    <a:pt x="71967" y="279400"/>
                  </a:lnTo>
                  <a:lnTo>
                    <a:pt x="55033" y="296334"/>
                  </a:lnTo>
                  <a:lnTo>
                    <a:pt x="55033" y="317500"/>
                  </a:lnTo>
                  <a:lnTo>
                    <a:pt x="84667" y="330200"/>
                  </a:lnTo>
                  <a:lnTo>
                    <a:pt x="122767" y="347134"/>
                  </a:lnTo>
                  <a:lnTo>
                    <a:pt x="152400" y="368300"/>
                  </a:lnTo>
                  <a:lnTo>
                    <a:pt x="182033" y="406400"/>
                  </a:lnTo>
                  <a:lnTo>
                    <a:pt x="207433" y="440267"/>
                  </a:lnTo>
                  <a:lnTo>
                    <a:pt x="194733" y="457200"/>
                  </a:lnTo>
                  <a:lnTo>
                    <a:pt x="207433" y="491067"/>
                  </a:lnTo>
                  <a:lnTo>
                    <a:pt x="211667" y="512234"/>
                  </a:lnTo>
                  <a:lnTo>
                    <a:pt x="215900" y="529167"/>
                  </a:lnTo>
                  <a:lnTo>
                    <a:pt x="203200" y="554567"/>
                  </a:lnTo>
                  <a:lnTo>
                    <a:pt x="198967" y="563034"/>
                  </a:lnTo>
                  <a:lnTo>
                    <a:pt x="232833" y="567267"/>
                  </a:lnTo>
                  <a:lnTo>
                    <a:pt x="249767" y="588434"/>
                  </a:lnTo>
                  <a:lnTo>
                    <a:pt x="258233" y="605367"/>
                  </a:lnTo>
                  <a:lnTo>
                    <a:pt x="300567" y="622300"/>
                  </a:lnTo>
                  <a:lnTo>
                    <a:pt x="317500" y="656167"/>
                  </a:lnTo>
                  <a:lnTo>
                    <a:pt x="317500" y="685800"/>
                  </a:lnTo>
                  <a:lnTo>
                    <a:pt x="325967" y="706967"/>
                  </a:lnTo>
                  <a:lnTo>
                    <a:pt x="342900" y="715434"/>
                  </a:lnTo>
                  <a:lnTo>
                    <a:pt x="376767" y="757767"/>
                  </a:lnTo>
                  <a:lnTo>
                    <a:pt x="410633" y="804334"/>
                  </a:lnTo>
                  <a:lnTo>
                    <a:pt x="410633" y="833967"/>
                  </a:lnTo>
                  <a:lnTo>
                    <a:pt x="406400" y="846667"/>
                  </a:lnTo>
                  <a:lnTo>
                    <a:pt x="431800" y="880534"/>
                  </a:lnTo>
                  <a:lnTo>
                    <a:pt x="461433" y="905934"/>
                  </a:lnTo>
                  <a:lnTo>
                    <a:pt x="491067" y="948267"/>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22" name="Forma libre 45">
              <a:extLst>
                <a:ext uri="{FF2B5EF4-FFF2-40B4-BE49-F238E27FC236}">
                  <a16:creationId xmlns:a16="http://schemas.microsoft.com/office/drawing/2014/main" id="{64C29139-3576-0186-285F-031EB644CC51}"/>
                </a:ext>
              </a:extLst>
            </p:cNvPr>
            <p:cNvSpPr>
              <a:spLocks/>
            </p:cNvSpPr>
            <p:nvPr/>
          </p:nvSpPr>
          <p:spPr bwMode="auto">
            <a:xfrm>
              <a:off x="4100959" y="4319829"/>
              <a:ext cx="902677" cy="584026"/>
            </a:xfrm>
            <a:custGeom>
              <a:avLst/>
              <a:gdLst>
                <a:gd name="T0" fmla="*/ 299220 w 942686"/>
                <a:gd name="T1" fmla="*/ 575733 h 626533"/>
                <a:gd name="T2" fmla="*/ 282286 w 942686"/>
                <a:gd name="T3" fmla="*/ 503766 h 626533"/>
                <a:gd name="T4" fmla="*/ 265353 w 942686"/>
                <a:gd name="T5" fmla="*/ 436033 h 626533"/>
                <a:gd name="T6" fmla="*/ 214553 w 942686"/>
                <a:gd name="T7" fmla="*/ 410633 h 626533"/>
                <a:gd name="T8" fmla="*/ 167986 w 942686"/>
                <a:gd name="T9" fmla="*/ 431800 h 626533"/>
                <a:gd name="T10" fmla="*/ 108720 w 942686"/>
                <a:gd name="T11" fmla="*/ 351366 h 626533"/>
                <a:gd name="T12" fmla="*/ 96020 w 942686"/>
                <a:gd name="T13" fmla="*/ 283633 h 626533"/>
                <a:gd name="T14" fmla="*/ 79086 w 942686"/>
                <a:gd name="T15" fmla="*/ 245533 h 626533"/>
                <a:gd name="T16" fmla="*/ 19820 w 942686"/>
                <a:gd name="T17" fmla="*/ 211666 h 626533"/>
                <a:gd name="T18" fmla="*/ 19820 w 942686"/>
                <a:gd name="T19" fmla="*/ 118533 h 626533"/>
                <a:gd name="T20" fmla="*/ 87553 w 942686"/>
                <a:gd name="T21" fmla="*/ 127000 h 626533"/>
                <a:gd name="T22" fmla="*/ 129886 w 942686"/>
                <a:gd name="T23" fmla="*/ 63500 h 626533"/>
                <a:gd name="T24" fmla="*/ 180686 w 942686"/>
                <a:gd name="T25" fmla="*/ 46566 h 626533"/>
                <a:gd name="T26" fmla="*/ 231486 w 942686"/>
                <a:gd name="T27" fmla="*/ 80433 h 626533"/>
                <a:gd name="T28" fmla="*/ 261120 w 942686"/>
                <a:gd name="T29" fmla="*/ 101600 h 626533"/>
                <a:gd name="T30" fmla="*/ 290753 w 942686"/>
                <a:gd name="T31" fmla="*/ 50800 h 626533"/>
                <a:gd name="T32" fmla="*/ 333086 w 942686"/>
                <a:gd name="T33" fmla="*/ 33866 h 626533"/>
                <a:gd name="T34" fmla="*/ 366953 w 942686"/>
                <a:gd name="T35" fmla="*/ 8466 h 626533"/>
                <a:gd name="T36" fmla="*/ 413520 w 942686"/>
                <a:gd name="T37" fmla="*/ 12700 h 626533"/>
                <a:gd name="T38" fmla="*/ 468553 w 942686"/>
                <a:gd name="T39" fmla="*/ 4233 h 626533"/>
                <a:gd name="T40" fmla="*/ 515120 w 942686"/>
                <a:gd name="T41" fmla="*/ 25400 h 626533"/>
                <a:gd name="T42" fmla="*/ 595553 w 942686"/>
                <a:gd name="T43" fmla="*/ 55033 h 626533"/>
                <a:gd name="T44" fmla="*/ 633653 w 942686"/>
                <a:gd name="T45" fmla="*/ 88900 h 626533"/>
                <a:gd name="T46" fmla="*/ 675986 w 942686"/>
                <a:gd name="T47" fmla="*/ 105833 h 626533"/>
                <a:gd name="T48" fmla="*/ 815686 w 942686"/>
                <a:gd name="T49" fmla="*/ 84666 h 626533"/>
                <a:gd name="T50" fmla="*/ 887653 w 942686"/>
                <a:gd name="T51" fmla="*/ 38100 h 626533"/>
                <a:gd name="T52" fmla="*/ 925753 w 942686"/>
                <a:gd name="T53" fmla="*/ 101600 h 626533"/>
                <a:gd name="T54" fmla="*/ 925753 w 942686"/>
                <a:gd name="T55" fmla="*/ 160866 h 626533"/>
                <a:gd name="T56" fmla="*/ 942686 w 942686"/>
                <a:gd name="T57" fmla="*/ 224366 h 626533"/>
                <a:gd name="T58" fmla="*/ 904586 w 942686"/>
                <a:gd name="T59" fmla="*/ 275166 h 626533"/>
                <a:gd name="T60" fmla="*/ 879186 w 942686"/>
                <a:gd name="T61" fmla="*/ 309033 h 626533"/>
                <a:gd name="T62" fmla="*/ 929986 w 942686"/>
                <a:gd name="T63" fmla="*/ 317500 h 626533"/>
                <a:gd name="T64" fmla="*/ 921520 w 942686"/>
                <a:gd name="T65" fmla="*/ 376766 h 626533"/>
                <a:gd name="T66" fmla="*/ 896120 w 942686"/>
                <a:gd name="T67" fmla="*/ 461433 h 626533"/>
                <a:gd name="T68" fmla="*/ 858020 w 942686"/>
                <a:gd name="T69" fmla="*/ 491066 h 626533"/>
                <a:gd name="T70" fmla="*/ 790286 w 942686"/>
                <a:gd name="T71" fmla="*/ 499533 h 626533"/>
                <a:gd name="T72" fmla="*/ 747953 w 942686"/>
                <a:gd name="T73" fmla="*/ 495300 h 626533"/>
                <a:gd name="T74" fmla="*/ 659053 w 942686"/>
                <a:gd name="T75" fmla="*/ 452966 h 626533"/>
                <a:gd name="T76" fmla="*/ 608253 w 942686"/>
                <a:gd name="T77" fmla="*/ 397933 h 626533"/>
                <a:gd name="T78" fmla="*/ 570153 w 942686"/>
                <a:gd name="T79" fmla="*/ 414866 h 626533"/>
                <a:gd name="T80" fmla="*/ 532053 w 942686"/>
                <a:gd name="T81" fmla="*/ 414866 h 626533"/>
                <a:gd name="T82" fmla="*/ 489720 w 942686"/>
                <a:gd name="T83" fmla="*/ 406400 h 626533"/>
                <a:gd name="T84" fmla="*/ 443153 w 942686"/>
                <a:gd name="T85" fmla="*/ 410633 h 626533"/>
                <a:gd name="T86" fmla="*/ 447386 w 942686"/>
                <a:gd name="T87" fmla="*/ 444500 h 626533"/>
                <a:gd name="T88" fmla="*/ 434686 w 942686"/>
                <a:gd name="T89" fmla="*/ 486833 h 626533"/>
                <a:gd name="T90" fmla="*/ 405053 w 942686"/>
                <a:gd name="T91" fmla="*/ 529166 h 626533"/>
                <a:gd name="T92" fmla="*/ 358486 w 942686"/>
                <a:gd name="T93" fmla="*/ 558800 h 626533"/>
                <a:gd name="T94" fmla="*/ 320386 w 942686"/>
                <a:gd name="T95" fmla="*/ 626533 h 6265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42686"/>
                <a:gd name="T145" fmla="*/ 0 h 626533"/>
                <a:gd name="T146" fmla="*/ 942686 w 942686"/>
                <a:gd name="T147" fmla="*/ 626533 h 62653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42686" h="626533">
                  <a:moveTo>
                    <a:pt x="320386" y="626533"/>
                  </a:moveTo>
                  <a:cubicBezTo>
                    <a:pt x="298636" y="578681"/>
                    <a:pt x="299220" y="597017"/>
                    <a:pt x="299220" y="575733"/>
                  </a:cubicBezTo>
                  <a:lnTo>
                    <a:pt x="303453" y="546100"/>
                  </a:lnTo>
                  <a:cubicBezTo>
                    <a:pt x="280790" y="509840"/>
                    <a:pt x="282286" y="525546"/>
                    <a:pt x="282286" y="503766"/>
                  </a:cubicBezTo>
                  <a:lnTo>
                    <a:pt x="261120" y="478366"/>
                  </a:lnTo>
                  <a:lnTo>
                    <a:pt x="265353" y="436033"/>
                  </a:lnTo>
                  <a:lnTo>
                    <a:pt x="244186" y="423333"/>
                  </a:lnTo>
                  <a:lnTo>
                    <a:pt x="214553" y="410633"/>
                  </a:lnTo>
                  <a:lnTo>
                    <a:pt x="184920" y="419100"/>
                  </a:lnTo>
                  <a:lnTo>
                    <a:pt x="167986" y="431800"/>
                  </a:lnTo>
                  <a:lnTo>
                    <a:pt x="134120" y="414866"/>
                  </a:lnTo>
                  <a:cubicBezTo>
                    <a:pt x="112282" y="353721"/>
                    <a:pt x="127785" y="370435"/>
                    <a:pt x="108720" y="351366"/>
                  </a:cubicBezTo>
                  <a:lnTo>
                    <a:pt x="104486" y="321733"/>
                  </a:lnTo>
                  <a:lnTo>
                    <a:pt x="96020" y="283633"/>
                  </a:lnTo>
                  <a:lnTo>
                    <a:pt x="96020" y="262466"/>
                  </a:lnTo>
                  <a:cubicBezTo>
                    <a:pt x="77957" y="248919"/>
                    <a:pt x="79086" y="256822"/>
                    <a:pt x="79086" y="245533"/>
                  </a:cubicBezTo>
                  <a:cubicBezTo>
                    <a:pt x="48096" y="236678"/>
                    <a:pt x="49453" y="247339"/>
                    <a:pt x="49453" y="232833"/>
                  </a:cubicBezTo>
                  <a:lnTo>
                    <a:pt x="19820" y="211666"/>
                  </a:lnTo>
                  <a:lnTo>
                    <a:pt x="19820" y="165100"/>
                  </a:lnTo>
                  <a:cubicBezTo>
                    <a:pt x="15458" y="117127"/>
                    <a:pt x="0" y="118533"/>
                    <a:pt x="19820" y="118533"/>
                  </a:cubicBezTo>
                  <a:lnTo>
                    <a:pt x="66386" y="127000"/>
                  </a:lnTo>
                  <a:lnTo>
                    <a:pt x="87553" y="127000"/>
                  </a:lnTo>
                  <a:lnTo>
                    <a:pt x="87553" y="93133"/>
                  </a:lnTo>
                  <a:lnTo>
                    <a:pt x="129886" y="63500"/>
                  </a:lnTo>
                  <a:lnTo>
                    <a:pt x="146820" y="42333"/>
                  </a:lnTo>
                  <a:lnTo>
                    <a:pt x="180686" y="46566"/>
                  </a:lnTo>
                  <a:cubicBezTo>
                    <a:pt x="211677" y="55421"/>
                    <a:pt x="210320" y="44760"/>
                    <a:pt x="210320" y="59266"/>
                  </a:cubicBezTo>
                  <a:cubicBezTo>
                    <a:pt x="232588" y="77081"/>
                    <a:pt x="231486" y="67165"/>
                    <a:pt x="231486" y="80433"/>
                  </a:cubicBezTo>
                  <a:lnTo>
                    <a:pt x="244186" y="93133"/>
                  </a:lnTo>
                  <a:lnTo>
                    <a:pt x="261120" y="101600"/>
                  </a:lnTo>
                  <a:lnTo>
                    <a:pt x="273820" y="76200"/>
                  </a:lnTo>
                  <a:lnTo>
                    <a:pt x="290753" y="50800"/>
                  </a:lnTo>
                  <a:lnTo>
                    <a:pt x="307686" y="29633"/>
                  </a:lnTo>
                  <a:lnTo>
                    <a:pt x="333086" y="33866"/>
                  </a:lnTo>
                  <a:cubicBezTo>
                    <a:pt x="351805" y="24508"/>
                    <a:pt x="345558" y="29863"/>
                    <a:pt x="354253" y="21166"/>
                  </a:cubicBezTo>
                  <a:lnTo>
                    <a:pt x="366953" y="8466"/>
                  </a:lnTo>
                  <a:lnTo>
                    <a:pt x="379653" y="0"/>
                  </a:lnTo>
                  <a:lnTo>
                    <a:pt x="413520" y="12700"/>
                  </a:lnTo>
                  <a:lnTo>
                    <a:pt x="447386" y="12700"/>
                  </a:lnTo>
                  <a:lnTo>
                    <a:pt x="468553" y="4233"/>
                  </a:lnTo>
                  <a:lnTo>
                    <a:pt x="481253" y="0"/>
                  </a:lnTo>
                  <a:lnTo>
                    <a:pt x="515120" y="25400"/>
                  </a:lnTo>
                  <a:lnTo>
                    <a:pt x="548986" y="38100"/>
                  </a:lnTo>
                  <a:cubicBezTo>
                    <a:pt x="592630" y="55557"/>
                    <a:pt x="576122" y="55033"/>
                    <a:pt x="595553" y="55033"/>
                  </a:cubicBezTo>
                  <a:lnTo>
                    <a:pt x="633653" y="55033"/>
                  </a:lnTo>
                  <a:lnTo>
                    <a:pt x="633653" y="88900"/>
                  </a:lnTo>
                  <a:lnTo>
                    <a:pt x="637886" y="110066"/>
                  </a:lnTo>
                  <a:lnTo>
                    <a:pt x="675986" y="105833"/>
                  </a:lnTo>
                  <a:cubicBezTo>
                    <a:pt x="728125" y="88454"/>
                    <a:pt x="708937" y="88900"/>
                    <a:pt x="731020" y="88900"/>
                  </a:cubicBezTo>
                  <a:lnTo>
                    <a:pt x="815686" y="84666"/>
                  </a:lnTo>
                  <a:lnTo>
                    <a:pt x="849553" y="12700"/>
                  </a:lnTo>
                  <a:lnTo>
                    <a:pt x="887653" y="38100"/>
                  </a:lnTo>
                  <a:cubicBezTo>
                    <a:pt x="909723" y="64584"/>
                    <a:pt x="908820" y="52479"/>
                    <a:pt x="908820" y="67733"/>
                  </a:cubicBezTo>
                  <a:cubicBezTo>
                    <a:pt x="926453" y="98591"/>
                    <a:pt x="925753" y="85989"/>
                    <a:pt x="925753" y="101600"/>
                  </a:cubicBezTo>
                  <a:lnTo>
                    <a:pt x="925753" y="131233"/>
                  </a:lnTo>
                  <a:lnTo>
                    <a:pt x="925753" y="160866"/>
                  </a:lnTo>
                  <a:cubicBezTo>
                    <a:pt x="938948" y="196054"/>
                    <a:pt x="926396" y="194733"/>
                    <a:pt x="942686" y="194733"/>
                  </a:cubicBezTo>
                  <a:lnTo>
                    <a:pt x="942686" y="224366"/>
                  </a:lnTo>
                  <a:lnTo>
                    <a:pt x="938453" y="245533"/>
                  </a:lnTo>
                  <a:lnTo>
                    <a:pt x="904586" y="275166"/>
                  </a:lnTo>
                  <a:lnTo>
                    <a:pt x="879186" y="287866"/>
                  </a:lnTo>
                  <a:lnTo>
                    <a:pt x="879186" y="309033"/>
                  </a:lnTo>
                  <a:cubicBezTo>
                    <a:pt x="905848" y="322364"/>
                    <a:pt x="895120" y="321733"/>
                    <a:pt x="908820" y="321733"/>
                  </a:cubicBezTo>
                  <a:lnTo>
                    <a:pt x="929986" y="317500"/>
                  </a:lnTo>
                  <a:lnTo>
                    <a:pt x="942686" y="338666"/>
                  </a:lnTo>
                  <a:cubicBezTo>
                    <a:pt x="924861" y="374318"/>
                    <a:pt x="934678" y="363608"/>
                    <a:pt x="921520" y="376766"/>
                  </a:cubicBezTo>
                  <a:lnTo>
                    <a:pt x="908820" y="414866"/>
                  </a:lnTo>
                  <a:lnTo>
                    <a:pt x="896120" y="461433"/>
                  </a:lnTo>
                  <a:lnTo>
                    <a:pt x="887653" y="482600"/>
                  </a:lnTo>
                  <a:lnTo>
                    <a:pt x="858020" y="491066"/>
                  </a:lnTo>
                  <a:lnTo>
                    <a:pt x="824153" y="495300"/>
                  </a:lnTo>
                  <a:lnTo>
                    <a:pt x="790286" y="499533"/>
                  </a:lnTo>
                  <a:lnTo>
                    <a:pt x="773353" y="499533"/>
                  </a:lnTo>
                  <a:lnTo>
                    <a:pt x="747953" y="495300"/>
                  </a:lnTo>
                  <a:lnTo>
                    <a:pt x="688686" y="491066"/>
                  </a:lnTo>
                  <a:lnTo>
                    <a:pt x="659053" y="452966"/>
                  </a:lnTo>
                  <a:lnTo>
                    <a:pt x="633653" y="419100"/>
                  </a:lnTo>
                  <a:cubicBezTo>
                    <a:pt x="611488" y="396935"/>
                    <a:pt x="622464" y="397933"/>
                    <a:pt x="608253" y="397933"/>
                  </a:cubicBezTo>
                  <a:lnTo>
                    <a:pt x="595553" y="402166"/>
                  </a:lnTo>
                  <a:cubicBezTo>
                    <a:pt x="573176" y="415592"/>
                    <a:pt x="582614" y="414866"/>
                    <a:pt x="570153" y="414866"/>
                  </a:cubicBezTo>
                  <a:lnTo>
                    <a:pt x="553220" y="414866"/>
                  </a:lnTo>
                  <a:lnTo>
                    <a:pt x="532053" y="414866"/>
                  </a:lnTo>
                  <a:lnTo>
                    <a:pt x="506653" y="410633"/>
                  </a:lnTo>
                  <a:lnTo>
                    <a:pt x="489720" y="406400"/>
                  </a:lnTo>
                  <a:lnTo>
                    <a:pt x="472786" y="419100"/>
                  </a:lnTo>
                  <a:lnTo>
                    <a:pt x="443153" y="410633"/>
                  </a:lnTo>
                  <a:lnTo>
                    <a:pt x="438920" y="410633"/>
                  </a:lnTo>
                  <a:lnTo>
                    <a:pt x="447386" y="444500"/>
                  </a:lnTo>
                  <a:lnTo>
                    <a:pt x="447386" y="465666"/>
                  </a:lnTo>
                  <a:lnTo>
                    <a:pt x="434686" y="486833"/>
                  </a:lnTo>
                  <a:lnTo>
                    <a:pt x="438920" y="512233"/>
                  </a:lnTo>
                  <a:lnTo>
                    <a:pt x="405053" y="529166"/>
                  </a:lnTo>
                  <a:cubicBezTo>
                    <a:pt x="374063" y="538021"/>
                    <a:pt x="375420" y="527360"/>
                    <a:pt x="375420" y="541866"/>
                  </a:cubicBezTo>
                  <a:cubicBezTo>
                    <a:pt x="357357" y="555413"/>
                    <a:pt x="358486" y="547510"/>
                    <a:pt x="358486" y="558800"/>
                  </a:cubicBezTo>
                  <a:lnTo>
                    <a:pt x="350020" y="579966"/>
                  </a:lnTo>
                  <a:lnTo>
                    <a:pt x="320386" y="626533"/>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23" name="Forma libre 46">
              <a:extLst>
                <a:ext uri="{FF2B5EF4-FFF2-40B4-BE49-F238E27FC236}">
                  <a16:creationId xmlns:a16="http://schemas.microsoft.com/office/drawing/2014/main" id="{D41D7180-28C1-C674-9984-8430FBCBAD20}"/>
                </a:ext>
              </a:extLst>
            </p:cNvPr>
            <p:cNvSpPr>
              <a:spLocks/>
            </p:cNvSpPr>
            <p:nvPr/>
          </p:nvSpPr>
          <p:spPr bwMode="auto">
            <a:xfrm>
              <a:off x="4273111" y="3396436"/>
              <a:ext cx="1622331" cy="1152269"/>
            </a:xfrm>
            <a:custGeom>
              <a:avLst/>
              <a:gdLst>
                <a:gd name="T0" fmla="*/ 1677304 w 1694238"/>
                <a:gd name="T1" fmla="*/ 690033 h 1236133"/>
                <a:gd name="T2" fmla="*/ 1694238 w 1694238"/>
                <a:gd name="T3" fmla="*/ 609600 h 1236133"/>
                <a:gd name="T4" fmla="*/ 1634971 w 1694238"/>
                <a:gd name="T5" fmla="*/ 605366 h 1236133"/>
                <a:gd name="T6" fmla="*/ 1579938 w 1694238"/>
                <a:gd name="T7" fmla="*/ 673100 h 1236133"/>
                <a:gd name="T8" fmla="*/ 1512204 w 1694238"/>
                <a:gd name="T9" fmla="*/ 732366 h 1236133"/>
                <a:gd name="T10" fmla="*/ 1444471 w 1694238"/>
                <a:gd name="T11" fmla="*/ 766233 h 1236133"/>
                <a:gd name="T12" fmla="*/ 1165071 w 1694238"/>
                <a:gd name="T13" fmla="*/ 757766 h 1236133"/>
                <a:gd name="T14" fmla="*/ 1152371 w 1694238"/>
                <a:gd name="T15" fmla="*/ 702733 h 1236133"/>
                <a:gd name="T16" fmla="*/ 1110038 w 1694238"/>
                <a:gd name="T17" fmla="*/ 609600 h 1236133"/>
                <a:gd name="T18" fmla="*/ 868738 w 1694238"/>
                <a:gd name="T19" fmla="*/ 588433 h 1236133"/>
                <a:gd name="T20" fmla="*/ 919538 w 1694238"/>
                <a:gd name="T21" fmla="*/ 508000 h 1236133"/>
                <a:gd name="T22" fmla="*/ 898371 w 1694238"/>
                <a:gd name="T23" fmla="*/ 419100 h 1236133"/>
                <a:gd name="T24" fmla="*/ 822171 w 1694238"/>
                <a:gd name="T25" fmla="*/ 359833 h 1236133"/>
                <a:gd name="T26" fmla="*/ 750204 w 1694238"/>
                <a:gd name="T27" fmla="*/ 245533 h 1236133"/>
                <a:gd name="T28" fmla="*/ 724804 w 1694238"/>
                <a:gd name="T29" fmla="*/ 160866 h 1236133"/>
                <a:gd name="T30" fmla="*/ 674004 w 1694238"/>
                <a:gd name="T31" fmla="*/ 101600 h 1236133"/>
                <a:gd name="T32" fmla="*/ 699404 w 1694238"/>
                <a:gd name="T33" fmla="*/ 63500 h 1236133"/>
                <a:gd name="T34" fmla="*/ 593571 w 1694238"/>
                <a:gd name="T35" fmla="*/ 21166 h 1236133"/>
                <a:gd name="T36" fmla="*/ 521604 w 1694238"/>
                <a:gd name="T37" fmla="*/ 8466 h 1236133"/>
                <a:gd name="T38" fmla="*/ 483504 w 1694238"/>
                <a:gd name="T39" fmla="*/ 114300 h 1236133"/>
                <a:gd name="T40" fmla="*/ 386138 w 1694238"/>
                <a:gd name="T41" fmla="*/ 127000 h 1236133"/>
                <a:gd name="T42" fmla="*/ 204104 w 1694238"/>
                <a:gd name="T43" fmla="*/ 186266 h 1236133"/>
                <a:gd name="T44" fmla="*/ 144838 w 1694238"/>
                <a:gd name="T45" fmla="*/ 270933 h 1236133"/>
                <a:gd name="T46" fmla="*/ 51704 w 1694238"/>
                <a:gd name="T47" fmla="*/ 296333 h 1236133"/>
                <a:gd name="T48" fmla="*/ 22071 w 1694238"/>
                <a:gd name="T49" fmla="*/ 406400 h 1236133"/>
                <a:gd name="T50" fmla="*/ 47471 w 1694238"/>
                <a:gd name="T51" fmla="*/ 512233 h 1236133"/>
                <a:gd name="T52" fmla="*/ 85571 w 1694238"/>
                <a:gd name="T53" fmla="*/ 579966 h 1236133"/>
                <a:gd name="T54" fmla="*/ 191404 w 1694238"/>
                <a:gd name="T55" fmla="*/ 546100 h 1236133"/>
                <a:gd name="T56" fmla="*/ 377671 w 1694238"/>
                <a:gd name="T57" fmla="*/ 347133 h 1236133"/>
                <a:gd name="T58" fmla="*/ 449638 w 1694238"/>
                <a:gd name="T59" fmla="*/ 381000 h 1236133"/>
                <a:gd name="T60" fmla="*/ 381904 w 1694238"/>
                <a:gd name="T61" fmla="*/ 571500 h 1236133"/>
                <a:gd name="T62" fmla="*/ 475038 w 1694238"/>
                <a:gd name="T63" fmla="*/ 723900 h 1236133"/>
                <a:gd name="T64" fmla="*/ 491971 w 1694238"/>
                <a:gd name="T65" fmla="*/ 880533 h 1236133"/>
                <a:gd name="T66" fmla="*/ 542771 w 1694238"/>
                <a:gd name="T67" fmla="*/ 935566 h 1236133"/>
                <a:gd name="T68" fmla="*/ 462338 w 1694238"/>
                <a:gd name="T69" fmla="*/ 1028700 h 1236133"/>
                <a:gd name="T70" fmla="*/ 483504 w 1694238"/>
                <a:gd name="T71" fmla="*/ 1100666 h 1236133"/>
                <a:gd name="T72" fmla="*/ 635904 w 1694238"/>
                <a:gd name="T73" fmla="*/ 1066800 h 1236133"/>
                <a:gd name="T74" fmla="*/ 750204 w 1694238"/>
                <a:gd name="T75" fmla="*/ 1109133 h 1236133"/>
                <a:gd name="T76" fmla="*/ 801004 w 1694238"/>
                <a:gd name="T77" fmla="*/ 1189566 h 1236133"/>
                <a:gd name="T78" fmla="*/ 983038 w 1694238"/>
                <a:gd name="T79" fmla="*/ 1214966 h 1236133"/>
                <a:gd name="T80" fmla="*/ 1131204 w 1694238"/>
                <a:gd name="T81" fmla="*/ 1189566 h 1236133"/>
                <a:gd name="T82" fmla="*/ 1182004 w 1694238"/>
                <a:gd name="T83" fmla="*/ 1100666 h 1236133"/>
                <a:gd name="T84" fmla="*/ 1186238 w 1694238"/>
                <a:gd name="T85" fmla="*/ 1058333 h 1236133"/>
                <a:gd name="T86" fmla="*/ 1440238 w 1694238"/>
                <a:gd name="T87" fmla="*/ 999066 h 1236133"/>
                <a:gd name="T88" fmla="*/ 1567238 w 1694238"/>
                <a:gd name="T89" fmla="*/ 817033 h 12361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94238"/>
                <a:gd name="T136" fmla="*/ 0 h 1236133"/>
                <a:gd name="T137" fmla="*/ 1694238 w 1694238"/>
                <a:gd name="T138" fmla="*/ 1236133 h 12361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94238" h="1236133">
                  <a:moveTo>
                    <a:pt x="1634971" y="766233"/>
                  </a:moveTo>
                  <a:cubicBezTo>
                    <a:pt x="1656905" y="713591"/>
                    <a:pt x="1643166" y="728405"/>
                    <a:pt x="1660371" y="711200"/>
                  </a:cubicBezTo>
                  <a:cubicBezTo>
                    <a:pt x="1678302" y="693268"/>
                    <a:pt x="1677304" y="702249"/>
                    <a:pt x="1677304" y="690033"/>
                  </a:cubicBezTo>
                  <a:lnTo>
                    <a:pt x="1668838" y="673100"/>
                  </a:lnTo>
                  <a:lnTo>
                    <a:pt x="1668838" y="630766"/>
                  </a:lnTo>
                  <a:lnTo>
                    <a:pt x="1694238" y="609600"/>
                  </a:lnTo>
                  <a:lnTo>
                    <a:pt x="1694238" y="588433"/>
                  </a:lnTo>
                  <a:lnTo>
                    <a:pt x="1668838" y="588433"/>
                  </a:lnTo>
                  <a:lnTo>
                    <a:pt x="1634971" y="605366"/>
                  </a:lnTo>
                  <a:lnTo>
                    <a:pt x="1622271" y="630766"/>
                  </a:lnTo>
                  <a:lnTo>
                    <a:pt x="1596871" y="660400"/>
                  </a:lnTo>
                  <a:lnTo>
                    <a:pt x="1579938" y="673100"/>
                  </a:lnTo>
                  <a:lnTo>
                    <a:pt x="1554538" y="673100"/>
                  </a:lnTo>
                  <a:lnTo>
                    <a:pt x="1524904" y="702733"/>
                  </a:lnTo>
                  <a:lnTo>
                    <a:pt x="1512204" y="732366"/>
                  </a:lnTo>
                  <a:lnTo>
                    <a:pt x="1486804" y="719666"/>
                  </a:lnTo>
                  <a:lnTo>
                    <a:pt x="1457171" y="753533"/>
                  </a:lnTo>
                  <a:lnTo>
                    <a:pt x="1444471" y="766233"/>
                  </a:lnTo>
                  <a:lnTo>
                    <a:pt x="1368271" y="774700"/>
                  </a:lnTo>
                  <a:lnTo>
                    <a:pt x="1169304" y="783166"/>
                  </a:lnTo>
                  <a:lnTo>
                    <a:pt x="1165071" y="757766"/>
                  </a:lnTo>
                  <a:cubicBezTo>
                    <a:pt x="1169823" y="729254"/>
                    <a:pt x="1165465" y="740043"/>
                    <a:pt x="1173538" y="723900"/>
                  </a:cubicBezTo>
                  <a:lnTo>
                    <a:pt x="1177771" y="711200"/>
                  </a:lnTo>
                  <a:lnTo>
                    <a:pt x="1152371" y="702733"/>
                  </a:lnTo>
                  <a:lnTo>
                    <a:pt x="1139671" y="660400"/>
                  </a:lnTo>
                  <a:lnTo>
                    <a:pt x="1126971" y="618066"/>
                  </a:lnTo>
                  <a:lnTo>
                    <a:pt x="1110038" y="609600"/>
                  </a:lnTo>
                  <a:lnTo>
                    <a:pt x="1071938" y="605366"/>
                  </a:lnTo>
                  <a:lnTo>
                    <a:pt x="1004204" y="584200"/>
                  </a:lnTo>
                  <a:lnTo>
                    <a:pt x="868738" y="588433"/>
                  </a:lnTo>
                  <a:lnTo>
                    <a:pt x="851804" y="571500"/>
                  </a:lnTo>
                  <a:lnTo>
                    <a:pt x="881438" y="541866"/>
                  </a:lnTo>
                  <a:lnTo>
                    <a:pt x="919538" y="508000"/>
                  </a:lnTo>
                  <a:lnTo>
                    <a:pt x="932238" y="478366"/>
                  </a:lnTo>
                  <a:lnTo>
                    <a:pt x="928004" y="452966"/>
                  </a:lnTo>
                  <a:lnTo>
                    <a:pt x="898371" y="419100"/>
                  </a:lnTo>
                  <a:lnTo>
                    <a:pt x="868738" y="364066"/>
                  </a:lnTo>
                  <a:cubicBezTo>
                    <a:pt x="846187" y="359556"/>
                    <a:pt x="854766" y="359833"/>
                    <a:pt x="843338" y="359833"/>
                  </a:cubicBezTo>
                  <a:lnTo>
                    <a:pt x="822171" y="359833"/>
                  </a:lnTo>
                  <a:lnTo>
                    <a:pt x="813704" y="317500"/>
                  </a:lnTo>
                  <a:lnTo>
                    <a:pt x="796771" y="287866"/>
                  </a:lnTo>
                  <a:lnTo>
                    <a:pt x="750204" y="245533"/>
                  </a:lnTo>
                  <a:lnTo>
                    <a:pt x="733271" y="207433"/>
                  </a:lnTo>
                  <a:lnTo>
                    <a:pt x="729038" y="182033"/>
                  </a:lnTo>
                  <a:lnTo>
                    <a:pt x="724804" y="160866"/>
                  </a:lnTo>
                  <a:lnTo>
                    <a:pt x="690938" y="139700"/>
                  </a:lnTo>
                  <a:lnTo>
                    <a:pt x="674004" y="118533"/>
                  </a:lnTo>
                  <a:lnTo>
                    <a:pt x="674004" y="101600"/>
                  </a:lnTo>
                  <a:lnTo>
                    <a:pt x="695171" y="93133"/>
                  </a:lnTo>
                  <a:lnTo>
                    <a:pt x="703638" y="80433"/>
                  </a:lnTo>
                  <a:lnTo>
                    <a:pt x="699404" y="63500"/>
                  </a:lnTo>
                  <a:lnTo>
                    <a:pt x="652838" y="42333"/>
                  </a:lnTo>
                  <a:lnTo>
                    <a:pt x="623204" y="4233"/>
                  </a:lnTo>
                  <a:lnTo>
                    <a:pt x="593571" y="21166"/>
                  </a:lnTo>
                  <a:lnTo>
                    <a:pt x="568171" y="8466"/>
                  </a:lnTo>
                  <a:lnTo>
                    <a:pt x="547004" y="0"/>
                  </a:lnTo>
                  <a:lnTo>
                    <a:pt x="521604" y="8466"/>
                  </a:lnTo>
                  <a:lnTo>
                    <a:pt x="504671" y="29633"/>
                  </a:lnTo>
                  <a:lnTo>
                    <a:pt x="500438" y="80433"/>
                  </a:lnTo>
                  <a:lnTo>
                    <a:pt x="483504" y="114300"/>
                  </a:lnTo>
                  <a:lnTo>
                    <a:pt x="449638" y="127000"/>
                  </a:lnTo>
                  <a:lnTo>
                    <a:pt x="420004" y="122766"/>
                  </a:lnTo>
                  <a:lnTo>
                    <a:pt x="386138" y="127000"/>
                  </a:lnTo>
                  <a:cubicBezTo>
                    <a:pt x="346546" y="162192"/>
                    <a:pt x="360053" y="148851"/>
                    <a:pt x="343804" y="165100"/>
                  </a:cubicBezTo>
                  <a:cubicBezTo>
                    <a:pt x="291702" y="186809"/>
                    <a:pt x="311348" y="186266"/>
                    <a:pt x="288771" y="186266"/>
                  </a:cubicBezTo>
                  <a:lnTo>
                    <a:pt x="204104" y="186266"/>
                  </a:lnTo>
                  <a:lnTo>
                    <a:pt x="182938" y="194733"/>
                  </a:lnTo>
                  <a:lnTo>
                    <a:pt x="140604" y="224366"/>
                  </a:lnTo>
                  <a:lnTo>
                    <a:pt x="144838" y="270933"/>
                  </a:lnTo>
                  <a:lnTo>
                    <a:pt x="140604" y="283633"/>
                  </a:lnTo>
                  <a:lnTo>
                    <a:pt x="102504" y="262466"/>
                  </a:lnTo>
                  <a:lnTo>
                    <a:pt x="51704" y="296333"/>
                  </a:lnTo>
                  <a:lnTo>
                    <a:pt x="22071" y="338666"/>
                  </a:lnTo>
                  <a:cubicBezTo>
                    <a:pt x="0" y="365150"/>
                    <a:pt x="904" y="353045"/>
                    <a:pt x="904" y="368300"/>
                  </a:cubicBezTo>
                  <a:lnTo>
                    <a:pt x="22071" y="406400"/>
                  </a:lnTo>
                  <a:lnTo>
                    <a:pt x="26304" y="440266"/>
                  </a:lnTo>
                  <a:lnTo>
                    <a:pt x="43238" y="469900"/>
                  </a:lnTo>
                  <a:lnTo>
                    <a:pt x="47471" y="512233"/>
                  </a:lnTo>
                  <a:lnTo>
                    <a:pt x="51704" y="546100"/>
                  </a:lnTo>
                  <a:lnTo>
                    <a:pt x="81338" y="563033"/>
                  </a:lnTo>
                  <a:lnTo>
                    <a:pt x="85571" y="579966"/>
                  </a:lnTo>
                  <a:lnTo>
                    <a:pt x="115204" y="584200"/>
                  </a:lnTo>
                  <a:lnTo>
                    <a:pt x="144838" y="558800"/>
                  </a:lnTo>
                  <a:lnTo>
                    <a:pt x="191404" y="546100"/>
                  </a:lnTo>
                  <a:lnTo>
                    <a:pt x="242204" y="478366"/>
                  </a:lnTo>
                  <a:lnTo>
                    <a:pt x="280304" y="402166"/>
                  </a:lnTo>
                  <a:lnTo>
                    <a:pt x="377671" y="347133"/>
                  </a:lnTo>
                  <a:lnTo>
                    <a:pt x="398838" y="334433"/>
                  </a:lnTo>
                  <a:lnTo>
                    <a:pt x="441171" y="347133"/>
                  </a:lnTo>
                  <a:lnTo>
                    <a:pt x="449638" y="381000"/>
                  </a:lnTo>
                  <a:lnTo>
                    <a:pt x="428471" y="397933"/>
                  </a:lnTo>
                  <a:lnTo>
                    <a:pt x="411538" y="465666"/>
                  </a:lnTo>
                  <a:lnTo>
                    <a:pt x="381904" y="571500"/>
                  </a:lnTo>
                  <a:lnTo>
                    <a:pt x="394604" y="601133"/>
                  </a:lnTo>
                  <a:lnTo>
                    <a:pt x="445404" y="673100"/>
                  </a:lnTo>
                  <a:lnTo>
                    <a:pt x="475038" y="723900"/>
                  </a:lnTo>
                  <a:lnTo>
                    <a:pt x="466571" y="770466"/>
                  </a:lnTo>
                  <a:lnTo>
                    <a:pt x="496204" y="833966"/>
                  </a:lnTo>
                  <a:lnTo>
                    <a:pt x="491971" y="880533"/>
                  </a:lnTo>
                  <a:lnTo>
                    <a:pt x="500438" y="910166"/>
                  </a:lnTo>
                  <a:lnTo>
                    <a:pt x="525838" y="935566"/>
                  </a:lnTo>
                  <a:lnTo>
                    <a:pt x="542771" y="935566"/>
                  </a:lnTo>
                  <a:lnTo>
                    <a:pt x="538538" y="973666"/>
                  </a:lnTo>
                  <a:lnTo>
                    <a:pt x="504671" y="999066"/>
                  </a:lnTo>
                  <a:lnTo>
                    <a:pt x="462338" y="1028700"/>
                  </a:lnTo>
                  <a:lnTo>
                    <a:pt x="449638" y="1045633"/>
                  </a:lnTo>
                  <a:lnTo>
                    <a:pt x="458104" y="1092200"/>
                  </a:lnTo>
                  <a:cubicBezTo>
                    <a:pt x="480581" y="1101190"/>
                    <a:pt x="471672" y="1100666"/>
                    <a:pt x="483504" y="1100666"/>
                  </a:cubicBezTo>
                  <a:lnTo>
                    <a:pt x="525838" y="1083733"/>
                  </a:lnTo>
                  <a:lnTo>
                    <a:pt x="614738" y="1071033"/>
                  </a:lnTo>
                  <a:lnTo>
                    <a:pt x="635904" y="1066800"/>
                  </a:lnTo>
                  <a:lnTo>
                    <a:pt x="678238" y="1007533"/>
                  </a:lnTo>
                  <a:lnTo>
                    <a:pt x="729038" y="1049866"/>
                  </a:lnTo>
                  <a:cubicBezTo>
                    <a:pt x="752728" y="1097248"/>
                    <a:pt x="750204" y="1076423"/>
                    <a:pt x="750204" y="1109133"/>
                  </a:cubicBezTo>
                  <a:lnTo>
                    <a:pt x="745971" y="1155700"/>
                  </a:lnTo>
                  <a:lnTo>
                    <a:pt x="754438" y="1181100"/>
                  </a:lnTo>
                  <a:lnTo>
                    <a:pt x="801004" y="1189566"/>
                  </a:lnTo>
                  <a:lnTo>
                    <a:pt x="898371" y="1172633"/>
                  </a:lnTo>
                  <a:lnTo>
                    <a:pt x="923771" y="1198033"/>
                  </a:lnTo>
                  <a:lnTo>
                    <a:pt x="983038" y="1214966"/>
                  </a:lnTo>
                  <a:lnTo>
                    <a:pt x="1033838" y="1236133"/>
                  </a:lnTo>
                  <a:lnTo>
                    <a:pt x="1093104" y="1202266"/>
                  </a:lnTo>
                  <a:lnTo>
                    <a:pt x="1131204" y="1189566"/>
                  </a:lnTo>
                  <a:lnTo>
                    <a:pt x="1156604" y="1181100"/>
                  </a:lnTo>
                  <a:lnTo>
                    <a:pt x="1177771" y="1134533"/>
                  </a:lnTo>
                  <a:lnTo>
                    <a:pt x="1182004" y="1100666"/>
                  </a:lnTo>
                  <a:lnTo>
                    <a:pt x="1156604" y="1075266"/>
                  </a:lnTo>
                  <a:lnTo>
                    <a:pt x="1165071" y="1049866"/>
                  </a:lnTo>
                  <a:lnTo>
                    <a:pt x="1186238" y="1058333"/>
                  </a:lnTo>
                  <a:lnTo>
                    <a:pt x="1211638" y="1079500"/>
                  </a:lnTo>
                  <a:lnTo>
                    <a:pt x="1266671" y="1079500"/>
                  </a:lnTo>
                  <a:lnTo>
                    <a:pt x="1440238" y="999066"/>
                  </a:lnTo>
                  <a:lnTo>
                    <a:pt x="1558771" y="918633"/>
                  </a:lnTo>
                  <a:lnTo>
                    <a:pt x="1575704" y="863600"/>
                  </a:lnTo>
                  <a:lnTo>
                    <a:pt x="1567238" y="817033"/>
                  </a:lnTo>
                  <a:lnTo>
                    <a:pt x="1634971" y="766233"/>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24" name="Forma libre 47">
              <a:extLst>
                <a:ext uri="{FF2B5EF4-FFF2-40B4-BE49-F238E27FC236}">
                  <a16:creationId xmlns:a16="http://schemas.microsoft.com/office/drawing/2014/main" id="{4A271640-C44E-F190-FA8F-64991F4BB480}"/>
                </a:ext>
              </a:extLst>
            </p:cNvPr>
            <p:cNvSpPr/>
            <p:nvPr/>
          </p:nvSpPr>
          <p:spPr bwMode="auto">
            <a:xfrm>
              <a:off x="4035425" y="3944938"/>
              <a:ext cx="762000" cy="488950"/>
            </a:xfrm>
            <a:custGeom>
              <a:avLst/>
              <a:gdLst>
                <a:gd name="connsiteX0" fmla="*/ 0 w 795866"/>
                <a:gd name="connsiteY0" fmla="*/ 338667 h 524933"/>
                <a:gd name="connsiteX1" fmla="*/ 59266 w 795866"/>
                <a:gd name="connsiteY1" fmla="*/ 283633 h 524933"/>
                <a:gd name="connsiteX2" fmla="*/ 101600 w 795866"/>
                <a:gd name="connsiteY2" fmla="*/ 270933 h 524933"/>
                <a:gd name="connsiteX3" fmla="*/ 207433 w 795866"/>
                <a:gd name="connsiteY3" fmla="*/ 300567 h 524933"/>
                <a:gd name="connsiteX4" fmla="*/ 254000 w 795866"/>
                <a:gd name="connsiteY4" fmla="*/ 321733 h 524933"/>
                <a:gd name="connsiteX5" fmla="*/ 300566 w 795866"/>
                <a:gd name="connsiteY5" fmla="*/ 292100 h 524933"/>
                <a:gd name="connsiteX6" fmla="*/ 304800 w 795866"/>
                <a:gd name="connsiteY6" fmla="*/ 270933 h 524933"/>
                <a:gd name="connsiteX7" fmla="*/ 292100 w 795866"/>
                <a:gd name="connsiteY7" fmla="*/ 207433 h 524933"/>
                <a:gd name="connsiteX8" fmla="*/ 313266 w 795866"/>
                <a:gd name="connsiteY8" fmla="*/ 152400 h 524933"/>
                <a:gd name="connsiteX9" fmla="*/ 389466 w 795866"/>
                <a:gd name="connsiteY9" fmla="*/ 148167 h 524933"/>
                <a:gd name="connsiteX10" fmla="*/ 431800 w 795866"/>
                <a:gd name="connsiteY10" fmla="*/ 169333 h 524933"/>
                <a:gd name="connsiteX11" fmla="*/ 457200 w 795866"/>
                <a:gd name="connsiteY11" fmla="*/ 152400 h 524933"/>
                <a:gd name="connsiteX12" fmla="*/ 478366 w 795866"/>
                <a:gd name="connsiteY12" fmla="*/ 114300 h 524933"/>
                <a:gd name="connsiteX13" fmla="*/ 512233 w 795866"/>
                <a:gd name="connsiteY13" fmla="*/ 122767 h 524933"/>
                <a:gd name="connsiteX14" fmla="*/ 541866 w 795866"/>
                <a:gd name="connsiteY14" fmla="*/ 97367 h 524933"/>
                <a:gd name="connsiteX15" fmla="*/ 558800 w 795866"/>
                <a:gd name="connsiteY15" fmla="*/ 71967 h 524933"/>
                <a:gd name="connsiteX16" fmla="*/ 571500 w 795866"/>
                <a:gd name="connsiteY16" fmla="*/ 105833 h 524933"/>
                <a:gd name="connsiteX17" fmla="*/ 596900 w 795866"/>
                <a:gd name="connsiteY17" fmla="*/ 122767 h 524933"/>
                <a:gd name="connsiteX18" fmla="*/ 605366 w 795866"/>
                <a:gd name="connsiteY18" fmla="*/ 76200 h 524933"/>
                <a:gd name="connsiteX19" fmla="*/ 588433 w 795866"/>
                <a:gd name="connsiteY19" fmla="*/ 38100 h 524933"/>
                <a:gd name="connsiteX20" fmla="*/ 618066 w 795866"/>
                <a:gd name="connsiteY20" fmla="*/ 0 h 524933"/>
                <a:gd name="connsiteX21" fmla="*/ 647700 w 795866"/>
                <a:gd name="connsiteY21" fmla="*/ 21167 h 524933"/>
                <a:gd name="connsiteX22" fmla="*/ 706966 w 795866"/>
                <a:gd name="connsiteY22" fmla="*/ 118533 h 524933"/>
                <a:gd name="connsiteX23" fmla="*/ 719666 w 795866"/>
                <a:gd name="connsiteY23" fmla="*/ 177800 h 524933"/>
                <a:gd name="connsiteX24" fmla="*/ 736600 w 795866"/>
                <a:gd name="connsiteY24" fmla="*/ 220133 h 524933"/>
                <a:gd name="connsiteX25" fmla="*/ 736600 w 795866"/>
                <a:gd name="connsiteY25" fmla="*/ 258233 h 524933"/>
                <a:gd name="connsiteX26" fmla="*/ 757766 w 795866"/>
                <a:gd name="connsiteY26" fmla="*/ 325967 h 524933"/>
                <a:gd name="connsiteX27" fmla="*/ 795866 w 795866"/>
                <a:gd name="connsiteY27" fmla="*/ 355600 h 524933"/>
                <a:gd name="connsiteX28" fmla="*/ 791633 w 795866"/>
                <a:gd name="connsiteY28" fmla="*/ 381000 h 524933"/>
                <a:gd name="connsiteX29" fmla="*/ 757766 w 795866"/>
                <a:gd name="connsiteY29" fmla="*/ 406400 h 524933"/>
                <a:gd name="connsiteX30" fmla="*/ 706966 w 795866"/>
                <a:gd name="connsiteY30" fmla="*/ 448733 h 524933"/>
                <a:gd name="connsiteX31" fmla="*/ 694266 w 795866"/>
                <a:gd name="connsiteY31" fmla="*/ 461433 h 524933"/>
                <a:gd name="connsiteX32" fmla="*/ 592666 w 795866"/>
                <a:gd name="connsiteY32" fmla="*/ 436033 h 524933"/>
                <a:gd name="connsiteX33" fmla="*/ 554566 w 795866"/>
                <a:gd name="connsiteY33" fmla="*/ 406400 h 524933"/>
                <a:gd name="connsiteX34" fmla="*/ 541866 w 795866"/>
                <a:gd name="connsiteY34" fmla="*/ 397933 h 524933"/>
                <a:gd name="connsiteX35" fmla="*/ 503766 w 795866"/>
                <a:gd name="connsiteY35" fmla="*/ 414867 h 524933"/>
                <a:gd name="connsiteX36" fmla="*/ 469900 w 795866"/>
                <a:gd name="connsiteY36" fmla="*/ 414867 h 524933"/>
                <a:gd name="connsiteX37" fmla="*/ 444500 w 795866"/>
                <a:gd name="connsiteY37" fmla="*/ 402167 h 524933"/>
                <a:gd name="connsiteX38" fmla="*/ 431800 w 795866"/>
                <a:gd name="connsiteY38" fmla="*/ 402167 h 524933"/>
                <a:gd name="connsiteX39" fmla="*/ 414866 w 795866"/>
                <a:gd name="connsiteY39" fmla="*/ 436033 h 524933"/>
                <a:gd name="connsiteX40" fmla="*/ 397933 w 795866"/>
                <a:gd name="connsiteY40" fmla="*/ 436033 h 524933"/>
                <a:gd name="connsiteX41" fmla="*/ 376766 w 795866"/>
                <a:gd name="connsiteY41" fmla="*/ 431800 h 524933"/>
                <a:gd name="connsiteX42" fmla="*/ 359833 w 795866"/>
                <a:gd name="connsiteY42" fmla="*/ 448733 h 524933"/>
                <a:gd name="connsiteX43" fmla="*/ 338666 w 795866"/>
                <a:gd name="connsiteY43" fmla="*/ 486833 h 524933"/>
                <a:gd name="connsiteX44" fmla="*/ 325966 w 795866"/>
                <a:gd name="connsiteY44" fmla="*/ 499533 h 524933"/>
                <a:gd name="connsiteX45" fmla="*/ 287866 w 795866"/>
                <a:gd name="connsiteY45" fmla="*/ 474133 h 524933"/>
                <a:gd name="connsiteX46" fmla="*/ 262466 w 795866"/>
                <a:gd name="connsiteY46" fmla="*/ 448733 h 524933"/>
                <a:gd name="connsiteX47" fmla="*/ 211666 w 795866"/>
                <a:gd name="connsiteY47" fmla="*/ 444500 h 524933"/>
                <a:gd name="connsiteX48" fmla="*/ 186266 w 795866"/>
                <a:gd name="connsiteY48" fmla="*/ 469900 h 524933"/>
                <a:gd name="connsiteX49" fmla="*/ 160866 w 795866"/>
                <a:gd name="connsiteY49" fmla="*/ 482600 h 524933"/>
                <a:gd name="connsiteX50" fmla="*/ 152400 w 795866"/>
                <a:gd name="connsiteY50" fmla="*/ 508000 h 524933"/>
                <a:gd name="connsiteX51" fmla="*/ 152400 w 795866"/>
                <a:gd name="connsiteY51" fmla="*/ 524933 h 524933"/>
                <a:gd name="connsiteX52" fmla="*/ 131233 w 795866"/>
                <a:gd name="connsiteY52" fmla="*/ 524933 h 524933"/>
                <a:gd name="connsiteX53" fmla="*/ 93133 w 795866"/>
                <a:gd name="connsiteY53" fmla="*/ 520700 h 524933"/>
                <a:gd name="connsiteX54" fmla="*/ 67733 w 795866"/>
                <a:gd name="connsiteY54" fmla="*/ 486833 h 524933"/>
                <a:gd name="connsiteX55" fmla="*/ 46566 w 795866"/>
                <a:gd name="connsiteY55" fmla="*/ 423333 h 524933"/>
                <a:gd name="connsiteX56" fmla="*/ 0 w 795866"/>
                <a:gd name="connsiteY56" fmla="*/ 338667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95866" h="524933">
                  <a:moveTo>
                    <a:pt x="0" y="338667"/>
                  </a:moveTo>
                  <a:cubicBezTo>
                    <a:pt x="56499" y="286513"/>
                    <a:pt x="37382" y="305522"/>
                    <a:pt x="59266" y="283633"/>
                  </a:cubicBezTo>
                  <a:lnTo>
                    <a:pt x="101600" y="270933"/>
                  </a:lnTo>
                  <a:lnTo>
                    <a:pt x="207433" y="300567"/>
                  </a:lnTo>
                  <a:cubicBezTo>
                    <a:pt x="251028" y="322364"/>
                    <a:pt x="233989" y="321733"/>
                    <a:pt x="254000" y="321733"/>
                  </a:cubicBezTo>
                  <a:lnTo>
                    <a:pt x="300566" y="292100"/>
                  </a:lnTo>
                  <a:lnTo>
                    <a:pt x="304800" y="270933"/>
                  </a:lnTo>
                  <a:lnTo>
                    <a:pt x="292100" y="207433"/>
                  </a:lnTo>
                  <a:lnTo>
                    <a:pt x="313266" y="152400"/>
                  </a:lnTo>
                  <a:lnTo>
                    <a:pt x="389466" y="148167"/>
                  </a:lnTo>
                  <a:cubicBezTo>
                    <a:pt x="425726" y="170829"/>
                    <a:pt x="410021" y="169333"/>
                    <a:pt x="431800" y="169333"/>
                  </a:cubicBezTo>
                  <a:lnTo>
                    <a:pt x="457200" y="152400"/>
                  </a:lnTo>
                  <a:lnTo>
                    <a:pt x="478366" y="114300"/>
                  </a:lnTo>
                  <a:lnTo>
                    <a:pt x="512233" y="122767"/>
                  </a:lnTo>
                  <a:lnTo>
                    <a:pt x="541866" y="97367"/>
                  </a:lnTo>
                  <a:lnTo>
                    <a:pt x="558800" y="71967"/>
                  </a:lnTo>
                  <a:lnTo>
                    <a:pt x="571500" y="105833"/>
                  </a:lnTo>
                  <a:lnTo>
                    <a:pt x="596900" y="122767"/>
                  </a:lnTo>
                  <a:cubicBezTo>
                    <a:pt x="605643" y="79049"/>
                    <a:pt x="605366" y="94824"/>
                    <a:pt x="605366" y="76200"/>
                  </a:cubicBezTo>
                  <a:lnTo>
                    <a:pt x="588433" y="38100"/>
                  </a:lnTo>
                  <a:lnTo>
                    <a:pt x="618066" y="0"/>
                  </a:lnTo>
                  <a:lnTo>
                    <a:pt x="647700" y="21167"/>
                  </a:lnTo>
                  <a:lnTo>
                    <a:pt x="706966" y="118533"/>
                  </a:lnTo>
                  <a:lnTo>
                    <a:pt x="719666" y="177800"/>
                  </a:lnTo>
                  <a:lnTo>
                    <a:pt x="736600" y="220133"/>
                  </a:lnTo>
                  <a:lnTo>
                    <a:pt x="736600" y="258233"/>
                  </a:lnTo>
                  <a:lnTo>
                    <a:pt x="757766" y="325967"/>
                  </a:lnTo>
                  <a:lnTo>
                    <a:pt x="795866" y="355600"/>
                  </a:lnTo>
                  <a:lnTo>
                    <a:pt x="791633" y="381000"/>
                  </a:lnTo>
                  <a:lnTo>
                    <a:pt x="757766" y="406400"/>
                  </a:lnTo>
                  <a:lnTo>
                    <a:pt x="706966" y="448733"/>
                  </a:lnTo>
                  <a:lnTo>
                    <a:pt x="694266" y="461433"/>
                  </a:lnTo>
                  <a:lnTo>
                    <a:pt x="592666" y="436033"/>
                  </a:lnTo>
                  <a:lnTo>
                    <a:pt x="554566" y="406400"/>
                  </a:lnTo>
                  <a:lnTo>
                    <a:pt x="541866" y="397933"/>
                  </a:lnTo>
                  <a:lnTo>
                    <a:pt x="503766" y="414867"/>
                  </a:lnTo>
                  <a:lnTo>
                    <a:pt x="469900" y="414867"/>
                  </a:lnTo>
                  <a:lnTo>
                    <a:pt x="444500" y="402167"/>
                  </a:lnTo>
                  <a:lnTo>
                    <a:pt x="431800" y="402167"/>
                  </a:lnTo>
                  <a:lnTo>
                    <a:pt x="414866" y="436033"/>
                  </a:lnTo>
                  <a:lnTo>
                    <a:pt x="397933" y="436033"/>
                  </a:lnTo>
                  <a:lnTo>
                    <a:pt x="376766" y="431800"/>
                  </a:lnTo>
                  <a:lnTo>
                    <a:pt x="359833" y="448733"/>
                  </a:lnTo>
                  <a:lnTo>
                    <a:pt x="338666" y="486833"/>
                  </a:lnTo>
                  <a:lnTo>
                    <a:pt x="325966" y="499533"/>
                  </a:lnTo>
                  <a:lnTo>
                    <a:pt x="287866" y="474133"/>
                  </a:lnTo>
                  <a:lnTo>
                    <a:pt x="262466" y="448733"/>
                  </a:lnTo>
                  <a:lnTo>
                    <a:pt x="211666" y="444500"/>
                  </a:lnTo>
                  <a:lnTo>
                    <a:pt x="186266" y="469900"/>
                  </a:lnTo>
                  <a:lnTo>
                    <a:pt x="160866" y="482600"/>
                  </a:lnTo>
                  <a:lnTo>
                    <a:pt x="152400" y="508000"/>
                  </a:lnTo>
                  <a:lnTo>
                    <a:pt x="152400" y="524933"/>
                  </a:lnTo>
                  <a:lnTo>
                    <a:pt x="131233" y="524933"/>
                  </a:lnTo>
                  <a:lnTo>
                    <a:pt x="93133" y="520700"/>
                  </a:lnTo>
                  <a:lnTo>
                    <a:pt x="67733" y="486833"/>
                  </a:lnTo>
                  <a:lnTo>
                    <a:pt x="46566" y="423333"/>
                  </a:lnTo>
                  <a:lnTo>
                    <a:pt x="0" y="3386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25" name="Forma libre 48">
              <a:extLst>
                <a:ext uri="{FF2B5EF4-FFF2-40B4-BE49-F238E27FC236}">
                  <a16:creationId xmlns:a16="http://schemas.microsoft.com/office/drawing/2014/main" id="{192BDAF5-FDA3-064E-A69A-76A3885B0CF7}"/>
                </a:ext>
              </a:extLst>
            </p:cNvPr>
            <p:cNvSpPr/>
            <p:nvPr/>
          </p:nvSpPr>
          <p:spPr bwMode="auto">
            <a:xfrm>
              <a:off x="3868738" y="3636963"/>
              <a:ext cx="847725" cy="615950"/>
            </a:xfrm>
            <a:custGeom>
              <a:avLst/>
              <a:gdLst>
                <a:gd name="connsiteX0" fmla="*/ 177800 w 884767"/>
                <a:gd name="connsiteY0" fmla="*/ 660400 h 660400"/>
                <a:gd name="connsiteX1" fmla="*/ 224367 w 884767"/>
                <a:gd name="connsiteY1" fmla="*/ 618067 h 660400"/>
                <a:gd name="connsiteX2" fmla="*/ 245533 w 884767"/>
                <a:gd name="connsiteY2" fmla="*/ 605367 h 660400"/>
                <a:gd name="connsiteX3" fmla="*/ 300567 w 884767"/>
                <a:gd name="connsiteY3" fmla="*/ 609600 h 660400"/>
                <a:gd name="connsiteX4" fmla="*/ 389467 w 884767"/>
                <a:gd name="connsiteY4" fmla="*/ 639233 h 660400"/>
                <a:gd name="connsiteX5" fmla="*/ 465667 w 884767"/>
                <a:gd name="connsiteY5" fmla="*/ 651933 h 660400"/>
                <a:gd name="connsiteX6" fmla="*/ 474133 w 884767"/>
                <a:gd name="connsiteY6" fmla="*/ 601133 h 660400"/>
                <a:gd name="connsiteX7" fmla="*/ 474133 w 884767"/>
                <a:gd name="connsiteY7" fmla="*/ 508000 h 660400"/>
                <a:gd name="connsiteX8" fmla="*/ 486833 w 884767"/>
                <a:gd name="connsiteY8" fmla="*/ 474133 h 660400"/>
                <a:gd name="connsiteX9" fmla="*/ 563033 w 884767"/>
                <a:gd name="connsiteY9" fmla="*/ 482600 h 660400"/>
                <a:gd name="connsiteX10" fmla="*/ 592667 w 884767"/>
                <a:gd name="connsiteY10" fmla="*/ 491067 h 660400"/>
                <a:gd name="connsiteX11" fmla="*/ 592667 w 884767"/>
                <a:gd name="connsiteY11" fmla="*/ 491067 h 660400"/>
                <a:gd name="connsiteX12" fmla="*/ 635000 w 884767"/>
                <a:gd name="connsiteY12" fmla="*/ 474133 h 660400"/>
                <a:gd name="connsiteX13" fmla="*/ 656167 w 884767"/>
                <a:gd name="connsiteY13" fmla="*/ 440267 h 660400"/>
                <a:gd name="connsiteX14" fmla="*/ 681567 w 884767"/>
                <a:gd name="connsiteY14" fmla="*/ 452967 h 660400"/>
                <a:gd name="connsiteX15" fmla="*/ 728133 w 884767"/>
                <a:gd name="connsiteY15" fmla="*/ 402167 h 660400"/>
                <a:gd name="connsiteX16" fmla="*/ 736600 w 884767"/>
                <a:gd name="connsiteY16" fmla="*/ 402167 h 660400"/>
                <a:gd name="connsiteX17" fmla="*/ 745067 w 884767"/>
                <a:gd name="connsiteY17" fmla="*/ 436033 h 660400"/>
                <a:gd name="connsiteX18" fmla="*/ 770467 w 884767"/>
                <a:gd name="connsiteY18" fmla="*/ 448733 h 660400"/>
                <a:gd name="connsiteX19" fmla="*/ 778933 w 884767"/>
                <a:gd name="connsiteY19" fmla="*/ 440267 h 660400"/>
                <a:gd name="connsiteX20" fmla="*/ 770467 w 884767"/>
                <a:gd name="connsiteY20" fmla="*/ 389467 h 660400"/>
                <a:gd name="connsiteX21" fmla="*/ 762000 w 884767"/>
                <a:gd name="connsiteY21" fmla="*/ 355600 h 660400"/>
                <a:gd name="connsiteX22" fmla="*/ 787400 w 884767"/>
                <a:gd name="connsiteY22" fmla="*/ 334433 h 660400"/>
                <a:gd name="connsiteX23" fmla="*/ 804333 w 884767"/>
                <a:gd name="connsiteY23" fmla="*/ 325967 h 660400"/>
                <a:gd name="connsiteX24" fmla="*/ 808567 w 884767"/>
                <a:gd name="connsiteY24" fmla="*/ 300567 h 660400"/>
                <a:gd name="connsiteX25" fmla="*/ 829733 w 884767"/>
                <a:gd name="connsiteY25" fmla="*/ 220133 h 660400"/>
                <a:gd name="connsiteX26" fmla="*/ 838200 w 884767"/>
                <a:gd name="connsiteY26" fmla="*/ 156633 h 660400"/>
                <a:gd name="connsiteX27" fmla="*/ 850900 w 884767"/>
                <a:gd name="connsiteY27" fmla="*/ 127000 h 660400"/>
                <a:gd name="connsiteX28" fmla="*/ 872067 w 884767"/>
                <a:gd name="connsiteY28" fmla="*/ 97367 h 660400"/>
                <a:gd name="connsiteX29" fmla="*/ 838200 w 884767"/>
                <a:gd name="connsiteY29" fmla="*/ 71967 h 660400"/>
                <a:gd name="connsiteX30" fmla="*/ 791633 w 884767"/>
                <a:gd name="connsiteY30" fmla="*/ 76200 h 660400"/>
                <a:gd name="connsiteX31" fmla="*/ 745067 w 884767"/>
                <a:gd name="connsiteY31" fmla="*/ 114300 h 660400"/>
                <a:gd name="connsiteX32" fmla="*/ 715433 w 884767"/>
                <a:gd name="connsiteY32" fmla="*/ 131233 h 660400"/>
                <a:gd name="connsiteX33" fmla="*/ 685800 w 884767"/>
                <a:gd name="connsiteY33" fmla="*/ 182033 h 660400"/>
                <a:gd name="connsiteX34" fmla="*/ 647700 w 884767"/>
                <a:gd name="connsiteY34" fmla="*/ 245533 h 660400"/>
                <a:gd name="connsiteX35" fmla="*/ 622300 w 884767"/>
                <a:gd name="connsiteY35" fmla="*/ 275167 h 660400"/>
                <a:gd name="connsiteX36" fmla="*/ 567267 w 884767"/>
                <a:gd name="connsiteY36" fmla="*/ 300567 h 660400"/>
                <a:gd name="connsiteX37" fmla="*/ 533400 w 884767"/>
                <a:gd name="connsiteY37" fmla="*/ 325967 h 660400"/>
                <a:gd name="connsiteX38" fmla="*/ 491067 w 884767"/>
                <a:gd name="connsiteY38" fmla="*/ 313267 h 660400"/>
                <a:gd name="connsiteX39" fmla="*/ 465667 w 884767"/>
                <a:gd name="connsiteY39" fmla="*/ 215900 h 660400"/>
                <a:gd name="connsiteX40" fmla="*/ 444500 w 884767"/>
                <a:gd name="connsiteY40" fmla="*/ 156633 h 660400"/>
                <a:gd name="connsiteX41" fmla="*/ 431800 w 884767"/>
                <a:gd name="connsiteY41" fmla="*/ 105833 h 660400"/>
                <a:gd name="connsiteX42" fmla="*/ 423333 w 884767"/>
                <a:gd name="connsiteY42" fmla="*/ 63500 h 660400"/>
                <a:gd name="connsiteX43" fmla="*/ 393700 w 884767"/>
                <a:gd name="connsiteY43" fmla="*/ 71967 h 660400"/>
                <a:gd name="connsiteX44" fmla="*/ 385233 w 884767"/>
                <a:gd name="connsiteY44" fmla="*/ 118533 h 660400"/>
                <a:gd name="connsiteX45" fmla="*/ 359833 w 884767"/>
                <a:gd name="connsiteY45" fmla="*/ 105833 h 660400"/>
                <a:gd name="connsiteX46" fmla="*/ 338667 w 884767"/>
                <a:gd name="connsiteY46" fmla="*/ 50800 h 660400"/>
                <a:gd name="connsiteX47" fmla="*/ 334433 w 884767"/>
                <a:gd name="connsiteY47" fmla="*/ 38100 h 660400"/>
                <a:gd name="connsiteX48" fmla="*/ 325967 w 884767"/>
                <a:gd name="connsiteY48" fmla="*/ 21167 h 660400"/>
                <a:gd name="connsiteX49" fmla="*/ 309033 w 884767"/>
                <a:gd name="connsiteY49" fmla="*/ 0 h 660400"/>
                <a:gd name="connsiteX50" fmla="*/ 292100 w 884767"/>
                <a:gd name="connsiteY50" fmla="*/ 29633 h 660400"/>
                <a:gd name="connsiteX51" fmla="*/ 300567 w 884767"/>
                <a:gd name="connsiteY51" fmla="*/ 63500 h 660400"/>
                <a:gd name="connsiteX52" fmla="*/ 292100 w 884767"/>
                <a:gd name="connsiteY52" fmla="*/ 80433 h 660400"/>
                <a:gd name="connsiteX53" fmla="*/ 228600 w 884767"/>
                <a:gd name="connsiteY53" fmla="*/ 80433 h 660400"/>
                <a:gd name="connsiteX54" fmla="*/ 143933 w 884767"/>
                <a:gd name="connsiteY54" fmla="*/ 59267 h 660400"/>
                <a:gd name="connsiteX55" fmla="*/ 110067 w 884767"/>
                <a:gd name="connsiteY55" fmla="*/ 71967 h 660400"/>
                <a:gd name="connsiteX56" fmla="*/ 84667 w 884767"/>
                <a:gd name="connsiteY56" fmla="*/ 55033 h 660400"/>
                <a:gd name="connsiteX57" fmla="*/ 50800 w 884767"/>
                <a:gd name="connsiteY57" fmla="*/ 63500 h 660400"/>
                <a:gd name="connsiteX58" fmla="*/ 38100 w 884767"/>
                <a:gd name="connsiteY58" fmla="*/ 55033 h 660400"/>
                <a:gd name="connsiteX59" fmla="*/ 25400 w 884767"/>
                <a:gd name="connsiteY59" fmla="*/ 42333 h 660400"/>
                <a:gd name="connsiteX60" fmla="*/ 0 w 884767"/>
                <a:gd name="connsiteY60" fmla="*/ 50800 h 660400"/>
                <a:gd name="connsiteX61" fmla="*/ 29633 w 884767"/>
                <a:gd name="connsiteY61" fmla="*/ 101600 h 660400"/>
                <a:gd name="connsiteX62" fmla="*/ 33867 w 884767"/>
                <a:gd name="connsiteY62" fmla="*/ 135467 h 660400"/>
                <a:gd name="connsiteX63" fmla="*/ 42333 w 884767"/>
                <a:gd name="connsiteY63" fmla="*/ 156633 h 660400"/>
                <a:gd name="connsiteX64" fmla="*/ 67733 w 884767"/>
                <a:gd name="connsiteY64" fmla="*/ 190500 h 660400"/>
                <a:gd name="connsiteX65" fmla="*/ 165100 w 884767"/>
                <a:gd name="connsiteY65" fmla="*/ 258233 h 660400"/>
                <a:gd name="connsiteX66" fmla="*/ 139700 w 884767"/>
                <a:gd name="connsiteY66" fmla="*/ 300567 h 660400"/>
                <a:gd name="connsiteX67" fmla="*/ 127000 w 884767"/>
                <a:gd name="connsiteY67" fmla="*/ 330200 h 660400"/>
                <a:gd name="connsiteX68" fmla="*/ 135467 w 884767"/>
                <a:gd name="connsiteY68" fmla="*/ 342900 h 660400"/>
                <a:gd name="connsiteX69" fmla="*/ 118533 w 884767"/>
                <a:gd name="connsiteY69" fmla="*/ 359833 h 660400"/>
                <a:gd name="connsiteX70" fmla="*/ 118533 w 884767"/>
                <a:gd name="connsiteY70" fmla="*/ 359833 h 660400"/>
                <a:gd name="connsiteX71" fmla="*/ 114300 w 884767"/>
                <a:gd name="connsiteY71" fmla="*/ 406400 h 660400"/>
                <a:gd name="connsiteX72" fmla="*/ 101600 w 884767"/>
                <a:gd name="connsiteY72" fmla="*/ 427567 h 660400"/>
                <a:gd name="connsiteX73" fmla="*/ 84667 w 884767"/>
                <a:gd name="connsiteY73" fmla="*/ 440267 h 660400"/>
                <a:gd name="connsiteX74" fmla="*/ 71967 w 884767"/>
                <a:gd name="connsiteY74" fmla="*/ 461433 h 660400"/>
                <a:gd name="connsiteX75" fmla="*/ 93133 w 884767"/>
                <a:gd name="connsiteY75" fmla="*/ 495300 h 660400"/>
                <a:gd name="connsiteX76" fmla="*/ 93133 w 884767"/>
                <a:gd name="connsiteY76" fmla="*/ 524933 h 660400"/>
                <a:gd name="connsiteX77" fmla="*/ 122767 w 884767"/>
                <a:gd name="connsiteY77" fmla="*/ 550333 h 660400"/>
                <a:gd name="connsiteX78" fmla="*/ 127000 w 884767"/>
                <a:gd name="connsiteY78" fmla="*/ 588433 h 660400"/>
                <a:gd name="connsiteX79" fmla="*/ 148167 w 884767"/>
                <a:gd name="connsiteY79" fmla="*/ 605367 h 660400"/>
                <a:gd name="connsiteX80" fmla="*/ 177800 w 884767"/>
                <a:gd name="connsiteY80"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84767" h="660400">
                  <a:moveTo>
                    <a:pt x="177800" y="660400"/>
                  </a:moveTo>
                  <a:lnTo>
                    <a:pt x="224367" y="618067"/>
                  </a:lnTo>
                  <a:lnTo>
                    <a:pt x="245533" y="605367"/>
                  </a:lnTo>
                  <a:lnTo>
                    <a:pt x="300567" y="609600"/>
                  </a:lnTo>
                  <a:lnTo>
                    <a:pt x="389467" y="639233"/>
                  </a:lnTo>
                  <a:cubicBezTo>
                    <a:pt x="433367" y="658048"/>
                    <a:pt x="408353" y="651933"/>
                    <a:pt x="465667" y="651933"/>
                  </a:cubicBezTo>
                  <a:lnTo>
                    <a:pt x="474133" y="601133"/>
                  </a:lnTo>
                  <a:lnTo>
                    <a:pt x="474133" y="508000"/>
                  </a:lnTo>
                  <a:lnTo>
                    <a:pt x="486833" y="474133"/>
                  </a:lnTo>
                  <a:lnTo>
                    <a:pt x="563033" y="482600"/>
                  </a:lnTo>
                  <a:lnTo>
                    <a:pt x="592667" y="491067"/>
                  </a:lnTo>
                  <a:lnTo>
                    <a:pt x="592667" y="491067"/>
                  </a:lnTo>
                  <a:lnTo>
                    <a:pt x="635000" y="474133"/>
                  </a:lnTo>
                  <a:lnTo>
                    <a:pt x="656167" y="440267"/>
                  </a:lnTo>
                  <a:lnTo>
                    <a:pt x="681567" y="452967"/>
                  </a:lnTo>
                  <a:lnTo>
                    <a:pt x="728133" y="402167"/>
                  </a:lnTo>
                  <a:lnTo>
                    <a:pt x="736600" y="402167"/>
                  </a:lnTo>
                  <a:lnTo>
                    <a:pt x="745067" y="436033"/>
                  </a:lnTo>
                  <a:lnTo>
                    <a:pt x="770467" y="448733"/>
                  </a:lnTo>
                  <a:lnTo>
                    <a:pt x="778933" y="440267"/>
                  </a:lnTo>
                  <a:lnTo>
                    <a:pt x="770467" y="389467"/>
                  </a:lnTo>
                  <a:lnTo>
                    <a:pt x="762000" y="355600"/>
                  </a:lnTo>
                  <a:lnTo>
                    <a:pt x="787400" y="334433"/>
                  </a:lnTo>
                  <a:lnTo>
                    <a:pt x="804333" y="325967"/>
                  </a:lnTo>
                  <a:lnTo>
                    <a:pt x="808567" y="300567"/>
                  </a:lnTo>
                  <a:lnTo>
                    <a:pt x="829733" y="220133"/>
                  </a:lnTo>
                  <a:lnTo>
                    <a:pt x="838200" y="156633"/>
                  </a:lnTo>
                  <a:lnTo>
                    <a:pt x="850900" y="127000"/>
                  </a:lnTo>
                  <a:cubicBezTo>
                    <a:pt x="877711" y="100189"/>
                    <a:pt x="884767" y="110067"/>
                    <a:pt x="872067" y="97367"/>
                  </a:cubicBezTo>
                  <a:cubicBezTo>
                    <a:pt x="837003" y="75452"/>
                    <a:pt x="838200" y="89513"/>
                    <a:pt x="838200" y="71967"/>
                  </a:cubicBezTo>
                  <a:lnTo>
                    <a:pt x="791633" y="76200"/>
                  </a:lnTo>
                  <a:lnTo>
                    <a:pt x="745067" y="114300"/>
                  </a:lnTo>
                  <a:lnTo>
                    <a:pt x="715433" y="131233"/>
                  </a:lnTo>
                  <a:lnTo>
                    <a:pt x="685800" y="182033"/>
                  </a:lnTo>
                  <a:lnTo>
                    <a:pt x="647700" y="245533"/>
                  </a:lnTo>
                  <a:lnTo>
                    <a:pt x="622300" y="275167"/>
                  </a:lnTo>
                  <a:lnTo>
                    <a:pt x="567267" y="300567"/>
                  </a:lnTo>
                  <a:lnTo>
                    <a:pt x="533400" y="325967"/>
                  </a:lnTo>
                  <a:lnTo>
                    <a:pt x="491067" y="313267"/>
                  </a:lnTo>
                  <a:cubicBezTo>
                    <a:pt x="469458" y="218187"/>
                    <a:pt x="492412" y="242645"/>
                    <a:pt x="465667" y="215900"/>
                  </a:cubicBezTo>
                  <a:lnTo>
                    <a:pt x="444500" y="156633"/>
                  </a:lnTo>
                  <a:lnTo>
                    <a:pt x="431800" y="105833"/>
                  </a:lnTo>
                  <a:lnTo>
                    <a:pt x="423333" y="63500"/>
                  </a:lnTo>
                  <a:lnTo>
                    <a:pt x="393700" y="71967"/>
                  </a:lnTo>
                  <a:lnTo>
                    <a:pt x="385233" y="118533"/>
                  </a:lnTo>
                  <a:lnTo>
                    <a:pt x="359833" y="105833"/>
                  </a:lnTo>
                  <a:cubicBezTo>
                    <a:pt x="352778" y="87489"/>
                    <a:pt x="345568" y="69203"/>
                    <a:pt x="338667" y="50800"/>
                  </a:cubicBezTo>
                  <a:cubicBezTo>
                    <a:pt x="337100" y="46622"/>
                    <a:pt x="336191" y="42202"/>
                    <a:pt x="334433" y="38100"/>
                  </a:cubicBezTo>
                  <a:cubicBezTo>
                    <a:pt x="331947" y="32300"/>
                    <a:pt x="325967" y="21167"/>
                    <a:pt x="325967" y="21167"/>
                  </a:cubicBezTo>
                  <a:lnTo>
                    <a:pt x="309033" y="0"/>
                  </a:lnTo>
                  <a:lnTo>
                    <a:pt x="292100" y="29633"/>
                  </a:lnTo>
                  <a:lnTo>
                    <a:pt x="300567" y="63500"/>
                  </a:lnTo>
                  <a:lnTo>
                    <a:pt x="292100" y="80433"/>
                  </a:lnTo>
                  <a:lnTo>
                    <a:pt x="228600" y="80433"/>
                  </a:lnTo>
                  <a:lnTo>
                    <a:pt x="143933" y="59267"/>
                  </a:lnTo>
                  <a:cubicBezTo>
                    <a:pt x="113003" y="72523"/>
                    <a:pt x="125047" y="71967"/>
                    <a:pt x="110067" y="71967"/>
                  </a:cubicBezTo>
                  <a:lnTo>
                    <a:pt x="84667" y="55033"/>
                  </a:lnTo>
                  <a:cubicBezTo>
                    <a:pt x="73378" y="57855"/>
                    <a:pt x="62436" y="63500"/>
                    <a:pt x="50800" y="63500"/>
                  </a:cubicBezTo>
                  <a:cubicBezTo>
                    <a:pt x="45712" y="63500"/>
                    <a:pt x="38100" y="55033"/>
                    <a:pt x="38100" y="55033"/>
                  </a:cubicBezTo>
                  <a:lnTo>
                    <a:pt x="25400" y="42333"/>
                  </a:lnTo>
                  <a:lnTo>
                    <a:pt x="0" y="50800"/>
                  </a:lnTo>
                  <a:lnTo>
                    <a:pt x="29633" y="101600"/>
                  </a:lnTo>
                  <a:cubicBezTo>
                    <a:pt x="31044" y="112889"/>
                    <a:pt x="30874" y="124491"/>
                    <a:pt x="33867" y="135467"/>
                  </a:cubicBezTo>
                  <a:cubicBezTo>
                    <a:pt x="43898" y="172249"/>
                    <a:pt x="42333" y="131024"/>
                    <a:pt x="42333" y="156633"/>
                  </a:cubicBezTo>
                  <a:cubicBezTo>
                    <a:pt x="64248" y="191697"/>
                    <a:pt x="50187" y="190500"/>
                    <a:pt x="67733" y="190500"/>
                  </a:cubicBezTo>
                  <a:lnTo>
                    <a:pt x="165100" y="258233"/>
                  </a:lnTo>
                  <a:lnTo>
                    <a:pt x="139700" y="300567"/>
                  </a:lnTo>
                  <a:lnTo>
                    <a:pt x="127000" y="330200"/>
                  </a:lnTo>
                  <a:lnTo>
                    <a:pt x="135467" y="342900"/>
                  </a:lnTo>
                  <a:lnTo>
                    <a:pt x="118533" y="359833"/>
                  </a:lnTo>
                  <a:lnTo>
                    <a:pt x="118533" y="359833"/>
                  </a:lnTo>
                  <a:cubicBezTo>
                    <a:pt x="114160" y="403571"/>
                    <a:pt x="114300" y="387985"/>
                    <a:pt x="114300" y="406400"/>
                  </a:cubicBezTo>
                  <a:cubicBezTo>
                    <a:pt x="104940" y="425118"/>
                    <a:pt x="110295" y="418870"/>
                    <a:pt x="101600" y="427567"/>
                  </a:cubicBezTo>
                  <a:lnTo>
                    <a:pt x="84667" y="440267"/>
                  </a:lnTo>
                  <a:lnTo>
                    <a:pt x="71967" y="461433"/>
                  </a:lnTo>
                  <a:lnTo>
                    <a:pt x="93133" y="495300"/>
                  </a:lnTo>
                  <a:lnTo>
                    <a:pt x="93133" y="524933"/>
                  </a:lnTo>
                  <a:cubicBezTo>
                    <a:pt x="123915" y="546920"/>
                    <a:pt x="122767" y="533961"/>
                    <a:pt x="122767" y="550333"/>
                  </a:cubicBezTo>
                  <a:lnTo>
                    <a:pt x="127000" y="588433"/>
                  </a:lnTo>
                  <a:lnTo>
                    <a:pt x="148167" y="605367"/>
                  </a:lnTo>
                  <a:lnTo>
                    <a:pt x="177800" y="660400"/>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26" name="Forma libre 49">
              <a:extLst>
                <a:ext uri="{FF2B5EF4-FFF2-40B4-BE49-F238E27FC236}">
                  <a16:creationId xmlns:a16="http://schemas.microsoft.com/office/drawing/2014/main" id="{C8B5FED7-FE63-9ACC-6C60-C7B8F67FF004}"/>
                </a:ext>
              </a:extLst>
            </p:cNvPr>
            <p:cNvSpPr/>
            <p:nvPr/>
          </p:nvSpPr>
          <p:spPr bwMode="auto">
            <a:xfrm>
              <a:off x="3479800" y="3546475"/>
              <a:ext cx="547688" cy="809625"/>
            </a:xfrm>
            <a:custGeom>
              <a:avLst/>
              <a:gdLst>
                <a:gd name="connsiteX0" fmla="*/ 241300 w 571500"/>
                <a:gd name="connsiteY0" fmla="*/ 817034 h 868140"/>
                <a:gd name="connsiteX1" fmla="*/ 270933 w 571500"/>
                <a:gd name="connsiteY1" fmla="*/ 783167 h 868140"/>
                <a:gd name="connsiteX2" fmla="*/ 262467 w 571500"/>
                <a:gd name="connsiteY2" fmla="*/ 766234 h 868140"/>
                <a:gd name="connsiteX3" fmla="*/ 266700 w 571500"/>
                <a:gd name="connsiteY3" fmla="*/ 736600 h 868140"/>
                <a:gd name="connsiteX4" fmla="*/ 279400 w 571500"/>
                <a:gd name="connsiteY4" fmla="*/ 719667 h 868140"/>
                <a:gd name="connsiteX5" fmla="*/ 304800 w 571500"/>
                <a:gd name="connsiteY5" fmla="*/ 728134 h 868140"/>
                <a:gd name="connsiteX6" fmla="*/ 300567 w 571500"/>
                <a:gd name="connsiteY6" fmla="*/ 757767 h 868140"/>
                <a:gd name="connsiteX7" fmla="*/ 296333 w 571500"/>
                <a:gd name="connsiteY7" fmla="*/ 783167 h 868140"/>
                <a:gd name="connsiteX8" fmla="*/ 317500 w 571500"/>
                <a:gd name="connsiteY8" fmla="*/ 808567 h 868140"/>
                <a:gd name="connsiteX9" fmla="*/ 317500 w 571500"/>
                <a:gd name="connsiteY9" fmla="*/ 833967 h 868140"/>
                <a:gd name="connsiteX10" fmla="*/ 325967 w 571500"/>
                <a:gd name="connsiteY10" fmla="*/ 859367 h 868140"/>
                <a:gd name="connsiteX11" fmla="*/ 368300 w 571500"/>
                <a:gd name="connsiteY11" fmla="*/ 867834 h 868140"/>
                <a:gd name="connsiteX12" fmla="*/ 397933 w 571500"/>
                <a:gd name="connsiteY12" fmla="*/ 846667 h 868140"/>
                <a:gd name="connsiteX13" fmla="*/ 406400 w 571500"/>
                <a:gd name="connsiteY13" fmla="*/ 791634 h 868140"/>
                <a:gd name="connsiteX14" fmla="*/ 444500 w 571500"/>
                <a:gd name="connsiteY14" fmla="*/ 783167 h 868140"/>
                <a:gd name="connsiteX15" fmla="*/ 469900 w 571500"/>
                <a:gd name="connsiteY15" fmla="*/ 736600 h 868140"/>
                <a:gd name="connsiteX16" fmla="*/ 486833 w 571500"/>
                <a:gd name="connsiteY16" fmla="*/ 715434 h 868140"/>
                <a:gd name="connsiteX17" fmla="*/ 533400 w 571500"/>
                <a:gd name="connsiteY17" fmla="*/ 715434 h 868140"/>
                <a:gd name="connsiteX18" fmla="*/ 567267 w 571500"/>
                <a:gd name="connsiteY18" fmla="*/ 745067 h 868140"/>
                <a:gd name="connsiteX19" fmla="*/ 571500 w 571500"/>
                <a:gd name="connsiteY19" fmla="*/ 749300 h 868140"/>
                <a:gd name="connsiteX20" fmla="*/ 567267 w 571500"/>
                <a:gd name="connsiteY20" fmla="*/ 706967 h 868140"/>
                <a:gd name="connsiteX21" fmla="*/ 529167 w 571500"/>
                <a:gd name="connsiteY21" fmla="*/ 681567 h 868140"/>
                <a:gd name="connsiteX22" fmla="*/ 529167 w 571500"/>
                <a:gd name="connsiteY22" fmla="*/ 651934 h 868140"/>
                <a:gd name="connsiteX23" fmla="*/ 524933 w 571500"/>
                <a:gd name="connsiteY23" fmla="*/ 635000 h 868140"/>
                <a:gd name="connsiteX24" fmla="*/ 508000 w 571500"/>
                <a:gd name="connsiteY24" fmla="*/ 622300 h 868140"/>
                <a:gd name="connsiteX25" fmla="*/ 499533 w 571500"/>
                <a:gd name="connsiteY25" fmla="*/ 609600 h 868140"/>
                <a:gd name="connsiteX26" fmla="*/ 486833 w 571500"/>
                <a:gd name="connsiteY26" fmla="*/ 592667 h 868140"/>
                <a:gd name="connsiteX27" fmla="*/ 482600 w 571500"/>
                <a:gd name="connsiteY27" fmla="*/ 550334 h 868140"/>
                <a:gd name="connsiteX28" fmla="*/ 503767 w 571500"/>
                <a:gd name="connsiteY28" fmla="*/ 520700 h 868140"/>
                <a:gd name="connsiteX29" fmla="*/ 516467 w 571500"/>
                <a:gd name="connsiteY29" fmla="*/ 491067 h 868140"/>
                <a:gd name="connsiteX30" fmla="*/ 529167 w 571500"/>
                <a:gd name="connsiteY30" fmla="*/ 457200 h 868140"/>
                <a:gd name="connsiteX31" fmla="*/ 537633 w 571500"/>
                <a:gd name="connsiteY31" fmla="*/ 436034 h 868140"/>
                <a:gd name="connsiteX32" fmla="*/ 537633 w 571500"/>
                <a:gd name="connsiteY32" fmla="*/ 406400 h 868140"/>
                <a:gd name="connsiteX33" fmla="*/ 558800 w 571500"/>
                <a:gd name="connsiteY33" fmla="*/ 364067 h 868140"/>
                <a:gd name="connsiteX34" fmla="*/ 558800 w 571500"/>
                <a:gd name="connsiteY34" fmla="*/ 364067 h 868140"/>
                <a:gd name="connsiteX35" fmla="*/ 520700 w 571500"/>
                <a:gd name="connsiteY35" fmla="*/ 309034 h 868140"/>
                <a:gd name="connsiteX36" fmla="*/ 465667 w 571500"/>
                <a:gd name="connsiteY36" fmla="*/ 287867 h 868140"/>
                <a:gd name="connsiteX37" fmla="*/ 440267 w 571500"/>
                <a:gd name="connsiteY37" fmla="*/ 241300 h 868140"/>
                <a:gd name="connsiteX38" fmla="*/ 431800 w 571500"/>
                <a:gd name="connsiteY38" fmla="*/ 198967 h 868140"/>
                <a:gd name="connsiteX39" fmla="*/ 427567 w 571500"/>
                <a:gd name="connsiteY39" fmla="*/ 177800 h 868140"/>
                <a:gd name="connsiteX40" fmla="*/ 406400 w 571500"/>
                <a:gd name="connsiteY40" fmla="*/ 160867 h 868140"/>
                <a:gd name="connsiteX41" fmla="*/ 393700 w 571500"/>
                <a:gd name="connsiteY41" fmla="*/ 135467 h 868140"/>
                <a:gd name="connsiteX42" fmla="*/ 372533 w 571500"/>
                <a:gd name="connsiteY42" fmla="*/ 88900 h 868140"/>
                <a:gd name="connsiteX43" fmla="*/ 325967 w 571500"/>
                <a:gd name="connsiteY43" fmla="*/ 59267 h 868140"/>
                <a:gd name="connsiteX44" fmla="*/ 313267 w 571500"/>
                <a:gd name="connsiteY44" fmla="*/ 8467 h 868140"/>
                <a:gd name="connsiteX45" fmla="*/ 296333 w 571500"/>
                <a:gd name="connsiteY45" fmla="*/ 0 h 868140"/>
                <a:gd name="connsiteX46" fmla="*/ 249767 w 571500"/>
                <a:gd name="connsiteY46" fmla="*/ 21167 h 868140"/>
                <a:gd name="connsiteX47" fmla="*/ 220133 w 571500"/>
                <a:gd name="connsiteY47" fmla="*/ 21167 h 868140"/>
                <a:gd name="connsiteX48" fmla="*/ 198967 w 571500"/>
                <a:gd name="connsiteY48" fmla="*/ 63500 h 868140"/>
                <a:gd name="connsiteX49" fmla="*/ 156633 w 571500"/>
                <a:gd name="connsiteY49" fmla="*/ 71967 h 868140"/>
                <a:gd name="connsiteX50" fmla="*/ 127000 w 571500"/>
                <a:gd name="connsiteY50" fmla="*/ 169334 h 868140"/>
                <a:gd name="connsiteX51" fmla="*/ 97367 w 571500"/>
                <a:gd name="connsiteY51" fmla="*/ 198967 h 868140"/>
                <a:gd name="connsiteX52" fmla="*/ 59267 w 571500"/>
                <a:gd name="connsiteY52" fmla="*/ 203200 h 868140"/>
                <a:gd name="connsiteX53" fmla="*/ 38100 w 571500"/>
                <a:gd name="connsiteY53" fmla="*/ 220134 h 868140"/>
                <a:gd name="connsiteX54" fmla="*/ 16933 w 571500"/>
                <a:gd name="connsiteY54" fmla="*/ 228600 h 868140"/>
                <a:gd name="connsiteX55" fmla="*/ 12700 w 571500"/>
                <a:gd name="connsiteY55" fmla="*/ 258234 h 868140"/>
                <a:gd name="connsiteX56" fmla="*/ 0 w 571500"/>
                <a:gd name="connsiteY56" fmla="*/ 287867 h 868140"/>
                <a:gd name="connsiteX57" fmla="*/ 8467 w 571500"/>
                <a:gd name="connsiteY57" fmla="*/ 317500 h 868140"/>
                <a:gd name="connsiteX58" fmla="*/ 25400 w 571500"/>
                <a:gd name="connsiteY58" fmla="*/ 351367 h 868140"/>
                <a:gd name="connsiteX59" fmla="*/ 38100 w 571500"/>
                <a:gd name="connsiteY59" fmla="*/ 381000 h 868140"/>
                <a:gd name="connsiteX60" fmla="*/ 33867 w 571500"/>
                <a:gd name="connsiteY60" fmla="*/ 410634 h 868140"/>
                <a:gd name="connsiteX61" fmla="*/ 50800 w 571500"/>
                <a:gd name="connsiteY61" fmla="*/ 427567 h 868140"/>
                <a:gd name="connsiteX62" fmla="*/ 76200 w 571500"/>
                <a:gd name="connsiteY62" fmla="*/ 499534 h 868140"/>
                <a:gd name="connsiteX63" fmla="*/ 114300 w 571500"/>
                <a:gd name="connsiteY63" fmla="*/ 537634 h 868140"/>
                <a:gd name="connsiteX64" fmla="*/ 114300 w 571500"/>
                <a:gd name="connsiteY64" fmla="*/ 592667 h 868140"/>
                <a:gd name="connsiteX65" fmla="*/ 143933 w 571500"/>
                <a:gd name="connsiteY65" fmla="*/ 694267 h 868140"/>
                <a:gd name="connsiteX66" fmla="*/ 194733 w 571500"/>
                <a:gd name="connsiteY66" fmla="*/ 749300 h 868140"/>
                <a:gd name="connsiteX67" fmla="*/ 241300 w 571500"/>
                <a:gd name="connsiteY67" fmla="*/ 817034 h 86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71500" h="868140">
                  <a:moveTo>
                    <a:pt x="241300" y="817034"/>
                  </a:moveTo>
                  <a:cubicBezTo>
                    <a:pt x="271931" y="786402"/>
                    <a:pt x="270933" y="801369"/>
                    <a:pt x="270933" y="783167"/>
                  </a:cubicBezTo>
                  <a:lnTo>
                    <a:pt x="262467" y="766234"/>
                  </a:lnTo>
                  <a:lnTo>
                    <a:pt x="266700" y="736600"/>
                  </a:lnTo>
                  <a:lnTo>
                    <a:pt x="279400" y="719667"/>
                  </a:lnTo>
                  <a:lnTo>
                    <a:pt x="304800" y="728134"/>
                  </a:lnTo>
                  <a:lnTo>
                    <a:pt x="300567" y="757767"/>
                  </a:lnTo>
                  <a:lnTo>
                    <a:pt x="296333" y="783167"/>
                  </a:lnTo>
                  <a:lnTo>
                    <a:pt x="317500" y="808567"/>
                  </a:lnTo>
                  <a:lnTo>
                    <a:pt x="317500" y="833967"/>
                  </a:lnTo>
                  <a:cubicBezTo>
                    <a:pt x="321965" y="860759"/>
                    <a:pt x="313150" y="859367"/>
                    <a:pt x="325967" y="859367"/>
                  </a:cubicBezTo>
                  <a:cubicBezTo>
                    <a:pt x="365444" y="868140"/>
                    <a:pt x="351057" y="867834"/>
                    <a:pt x="368300" y="867834"/>
                  </a:cubicBezTo>
                  <a:lnTo>
                    <a:pt x="397933" y="846667"/>
                  </a:lnTo>
                  <a:lnTo>
                    <a:pt x="406400" y="791634"/>
                  </a:lnTo>
                  <a:cubicBezTo>
                    <a:pt x="438747" y="782392"/>
                    <a:pt x="425760" y="783167"/>
                    <a:pt x="444500" y="783167"/>
                  </a:cubicBezTo>
                  <a:cubicBezTo>
                    <a:pt x="466560" y="739049"/>
                    <a:pt x="454513" y="751991"/>
                    <a:pt x="469900" y="736600"/>
                  </a:cubicBezTo>
                  <a:lnTo>
                    <a:pt x="486833" y="715434"/>
                  </a:lnTo>
                  <a:lnTo>
                    <a:pt x="533400" y="715434"/>
                  </a:lnTo>
                  <a:lnTo>
                    <a:pt x="567267" y="745067"/>
                  </a:lnTo>
                  <a:lnTo>
                    <a:pt x="571500" y="749300"/>
                  </a:lnTo>
                  <a:lnTo>
                    <a:pt x="567267" y="706967"/>
                  </a:lnTo>
                  <a:lnTo>
                    <a:pt x="529167" y="681567"/>
                  </a:lnTo>
                  <a:lnTo>
                    <a:pt x="529167" y="651934"/>
                  </a:lnTo>
                  <a:lnTo>
                    <a:pt x="524933" y="635000"/>
                  </a:lnTo>
                  <a:cubicBezTo>
                    <a:pt x="519289" y="630767"/>
                    <a:pt x="512989" y="627289"/>
                    <a:pt x="508000" y="622300"/>
                  </a:cubicBezTo>
                  <a:cubicBezTo>
                    <a:pt x="504402" y="618702"/>
                    <a:pt x="499533" y="609600"/>
                    <a:pt x="499533" y="609600"/>
                  </a:cubicBezTo>
                  <a:lnTo>
                    <a:pt x="486833" y="592667"/>
                  </a:lnTo>
                  <a:lnTo>
                    <a:pt x="482600" y="550334"/>
                  </a:lnTo>
                  <a:lnTo>
                    <a:pt x="503767" y="520700"/>
                  </a:lnTo>
                  <a:cubicBezTo>
                    <a:pt x="517098" y="494038"/>
                    <a:pt x="516467" y="504766"/>
                    <a:pt x="516467" y="491067"/>
                  </a:cubicBezTo>
                  <a:lnTo>
                    <a:pt x="529167" y="457200"/>
                  </a:lnTo>
                  <a:lnTo>
                    <a:pt x="537633" y="436034"/>
                  </a:lnTo>
                  <a:lnTo>
                    <a:pt x="537633" y="406400"/>
                  </a:lnTo>
                  <a:lnTo>
                    <a:pt x="558800" y="364067"/>
                  </a:lnTo>
                  <a:lnTo>
                    <a:pt x="558800" y="364067"/>
                  </a:lnTo>
                  <a:lnTo>
                    <a:pt x="520700" y="309034"/>
                  </a:lnTo>
                  <a:lnTo>
                    <a:pt x="465667" y="287867"/>
                  </a:lnTo>
                  <a:cubicBezTo>
                    <a:pt x="443607" y="243749"/>
                    <a:pt x="455654" y="256691"/>
                    <a:pt x="440267" y="241300"/>
                  </a:cubicBezTo>
                  <a:lnTo>
                    <a:pt x="431800" y="198967"/>
                  </a:lnTo>
                  <a:lnTo>
                    <a:pt x="427567" y="177800"/>
                  </a:lnTo>
                  <a:lnTo>
                    <a:pt x="406400" y="160867"/>
                  </a:lnTo>
                  <a:lnTo>
                    <a:pt x="393700" y="135467"/>
                  </a:lnTo>
                  <a:lnTo>
                    <a:pt x="372533" y="88900"/>
                  </a:lnTo>
                  <a:lnTo>
                    <a:pt x="325967" y="59267"/>
                  </a:lnTo>
                  <a:lnTo>
                    <a:pt x="313267" y="8467"/>
                  </a:lnTo>
                  <a:lnTo>
                    <a:pt x="296333" y="0"/>
                  </a:lnTo>
                  <a:lnTo>
                    <a:pt x="249767" y="21167"/>
                  </a:lnTo>
                  <a:lnTo>
                    <a:pt x="220133" y="21167"/>
                  </a:lnTo>
                  <a:lnTo>
                    <a:pt x="198967" y="63500"/>
                  </a:lnTo>
                  <a:lnTo>
                    <a:pt x="156633" y="71967"/>
                  </a:lnTo>
                  <a:lnTo>
                    <a:pt x="127000" y="169334"/>
                  </a:lnTo>
                  <a:lnTo>
                    <a:pt x="97367" y="198967"/>
                  </a:lnTo>
                  <a:lnTo>
                    <a:pt x="59267" y="203200"/>
                  </a:lnTo>
                  <a:lnTo>
                    <a:pt x="38100" y="220134"/>
                  </a:lnTo>
                  <a:lnTo>
                    <a:pt x="16933" y="228600"/>
                  </a:lnTo>
                  <a:lnTo>
                    <a:pt x="12700" y="258234"/>
                  </a:lnTo>
                  <a:lnTo>
                    <a:pt x="0" y="287867"/>
                  </a:lnTo>
                  <a:lnTo>
                    <a:pt x="8467" y="317500"/>
                  </a:lnTo>
                  <a:cubicBezTo>
                    <a:pt x="21662" y="352688"/>
                    <a:pt x="9110" y="351367"/>
                    <a:pt x="25400" y="351367"/>
                  </a:cubicBezTo>
                  <a:lnTo>
                    <a:pt x="38100" y="381000"/>
                  </a:lnTo>
                  <a:lnTo>
                    <a:pt x="33867" y="410634"/>
                  </a:lnTo>
                  <a:lnTo>
                    <a:pt x="50800" y="427567"/>
                  </a:lnTo>
                  <a:lnTo>
                    <a:pt x="76200" y="499534"/>
                  </a:lnTo>
                  <a:lnTo>
                    <a:pt x="114300" y="537634"/>
                  </a:lnTo>
                  <a:lnTo>
                    <a:pt x="114300" y="592667"/>
                  </a:lnTo>
                  <a:lnTo>
                    <a:pt x="143933" y="694267"/>
                  </a:lnTo>
                  <a:lnTo>
                    <a:pt x="194733" y="749300"/>
                  </a:lnTo>
                  <a:lnTo>
                    <a:pt x="241300" y="817034"/>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27" name="Forma libre 50">
              <a:extLst>
                <a:ext uri="{FF2B5EF4-FFF2-40B4-BE49-F238E27FC236}">
                  <a16:creationId xmlns:a16="http://schemas.microsoft.com/office/drawing/2014/main" id="{515E3A05-9390-1248-6836-C09A7A9A1D62}"/>
                </a:ext>
              </a:extLst>
            </p:cNvPr>
            <p:cNvSpPr>
              <a:spLocks/>
            </p:cNvSpPr>
            <p:nvPr/>
          </p:nvSpPr>
          <p:spPr bwMode="auto">
            <a:xfrm>
              <a:off x="3151112" y="3238590"/>
              <a:ext cx="859377" cy="591919"/>
            </a:xfrm>
            <a:custGeom>
              <a:avLst/>
              <a:gdLst>
                <a:gd name="T0" fmla="*/ 63500 w 897467"/>
                <a:gd name="T1" fmla="*/ 0 h 635000"/>
                <a:gd name="T2" fmla="*/ 118533 w 897467"/>
                <a:gd name="T3" fmla="*/ 12700 h 635000"/>
                <a:gd name="T4" fmla="*/ 110067 w 897467"/>
                <a:gd name="T5" fmla="*/ 84667 h 635000"/>
                <a:gd name="T6" fmla="*/ 127000 w 897467"/>
                <a:gd name="T7" fmla="*/ 127000 h 635000"/>
                <a:gd name="T8" fmla="*/ 198967 w 897467"/>
                <a:gd name="T9" fmla="*/ 160867 h 635000"/>
                <a:gd name="T10" fmla="*/ 198967 w 897467"/>
                <a:gd name="T11" fmla="*/ 215900 h 635000"/>
                <a:gd name="T12" fmla="*/ 245533 w 897467"/>
                <a:gd name="T13" fmla="*/ 207434 h 635000"/>
                <a:gd name="T14" fmla="*/ 300567 w 897467"/>
                <a:gd name="T15" fmla="*/ 198967 h 635000"/>
                <a:gd name="T16" fmla="*/ 351367 w 897467"/>
                <a:gd name="T17" fmla="*/ 182034 h 635000"/>
                <a:gd name="T18" fmla="*/ 419100 w 897467"/>
                <a:gd name="T19" fmla="*/ 220134 h 635000"/>
                <a:gd name="T20" fmla="*/ 465667 w 897467"/>
                <a:gd name="T21" fmla="*/ 258234 h 635000"/>
                <a:gd name="T22" fmla="*/ 499533 w 897467"/>
                <a:gd name="T23" fmla="*/ 220134 h 635000"/>
                <a:gd name="T24" fmla="*/ 554567 w 897467"/>
                <a:gd name="T25" fmla="*/ 211667 h 635000"/>
                <a:gd name="T26" fmla="*/ 601133 w 897467"/>
                <a:gd name="T27" fmla="*/ 156634 h 635000"/>
                <a:gd name="T28" fmla="*/ 563033 w 897467"/>
                <a:gd name="T29" fmla="*/ 55034 h 635000"/>
                <a:gd name="T30" fmla="*/ 537633 w 897467"/>
                <a:gd name="T31" fmla="*/ 12700 h 635000"/>
                <a:gd name="T32" fmla="*/ 618067 w 897467"/>
                <a:gd name="T33" fmla="*/ 4234 h 635000"/>
                <a:gd name="T34" fmla="*/ 630767 w 897467"/>
                <a:gd name="T35" fmla="*/ 38100 h 635000"/>
                <a:gd name="T36" fmla="*/ 664633 w 897467"/>
                <a:gd name="T37" fmla="*/ 80434 h 635000"/>
                <a:gd name="T38" fmla="*/ 660400 w 897467"/>
                <a:gd name="T39" fmla="*/ 143934 h 635000"/>
                <a:gd name="T40" fmla="*/ 715433 w 897467"/>
                <a:gd name="T41" fmla="*/ 198967 h 635000"/>
                <a:gd name="T42" fmla="*/ 702733 w 897467"/>
                <a:gd name="T43" fmla="*/ 254000 h 635000"/>
                <a:gd name="T44" fmla="*/ 728133 w 897467"/>
                <a:gd name="T45" fmla="*/ 309034 h 635000"/>
                <a:gd name="T46" fmla="*/ 795867 w 897467"/>
                <a:gd name="T47" fmla="*/ 351367 h 635000"/>
                <a:gd name="T48" fmla="*/ 880533 w 897467"/>
                <a:gd name="T49" fmla="*/ 381000 h 635000"/>
                <a:gd name="T50" fmla="*/ 889000 w 897467"/>
                <a:gd name="T51" fmla="*/ 474134 h 635000"/>
                <a:gd name="T52" fmla="*/ 867833 w 897467"/>
                <a:gd name="T53" fmla="*/ 503767 h 635000"/>
                <a:gd name="T54" fmla="*/ 829733 w 897467"/>
                <a:gd name="T55" fmla="*/ 486834 h 635000"/>
                <a:gd name="T56" fmla="*/ 783167 w 897467"/>
                <a:gd name="T57" fmla="*/ 474134 h 635000"/>
                <a:gd name="T58" fmla="*/ 749300 w 897467"/>
                <a:gd name="T59" fmla="*/ 482600 h 635000"/>
                <a:gd name="T60" fmla="*/ 711200 w 897467"/>
                <a:gd name="T61" fmla="*/ 427567 h 635000"/>
                <a:gd name="T62" fmla="*/ 664633 w 897467"/>
                <a:gd name="T63" fmla="*/ 393700 h 635000"/>
                <a:gd name="T64" fmla="*/ 651933 w 897467"/>
                <a:gd name="T65" fmla="*/ 330200 h 635000"/>
                <a:gd name="T66" fmla="*/ 609600 w 897467"/>
                <a:gd name="T67" fmla="*/ 347134 h 635000"/>
                <a:gd name="T68" fmla="*/ 567267 w 897467"/>
                <a:gd name="T69" fmla="*/ 347134 h 635000"/>
                <a:gd name="T70" fmla="*/ 546100 w 897467"/>
                <a:gd name="T71" fmla="*/ 389467 h 635000"/>
                <a:gd name="T72" fmla="*/ 486833 w 897467"/>
                <a:gd name="T73" fmla="*/ 419100 h 635000"/>
                <a:gd name="T74" fmla="*/ 448733 w 897467"/>
                <a:gd name="T75" fmla="*/ 516467 h 635000"/>
                <a:gd name="T76" fmla="*/ 406400 w 897467"/>
                <a:gd name="T77" fmla="*/ 533400 h 635000"/>
                <a:gd name="T78" fmla="*/ 359833 w 897467"/>
                <a:gd name="T79" fmla="*/ 567267 h 635000"/>
                <a:gd name="T80" fmla="*/ 347133 w 897467"/>
                <a:gd name="T81" fmla="*/ 618067 h 635000"/>
                <a:gd name="T82" fmla="*/ 325967 w 897467"/>
                <a:gd name="T83" fmla="*/ 601134 h 635000"/>
                <a:gd name="T84" fmla="*/ 300567 w 897467"/>
                <a:gd name="T85" fmla="*/ 537634 h 635000"/>
                <a:gd name="T86" fmla="*/ 292100 w 897467"/>
                <a:gd name="T87" fmla="*/ 482600 h 635000"/>
                <a:gd name="T88" fmla="*/ 249767 w 897467"/>
                <a:gd name="T89" fmla="*/ 431800 h 635000"/>
                <a:gd name="T90" fmla="*/ 203200 w 897467"/>
                <a:gd name="T91" fmla="*/ 359834 h 635000"/>
                <a:gd name="T92" fmla="*/ 97367 w 897467"/>
                <a:gd name="T93" fmla="*/ 254000 h 635000"/>
                <a:gd name="T94" fmla="*/ 42333 w 897467"/>
                <a:gd name="T95" fmla="*/ 165100 h 635000"/>
                <a:gd name="T96" fmla="*/ 29633 w 897467"/>
                <a:gd name="T97" fmla="*/ 105834 h 635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7467"/>
                <a:gd name="T148" fmla="*/ 0 h 635000"/>
                <a:gd name="T149" fmla="*/ 897467 w 897467"/>
                <a:gd name="T150" fmla="*/ 635000 h 63500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7467" h="635000">
                  <a:moveTo>
                    <a:pt x="0" y="63500"/>
                  </a:moveTo>
                  <a:lnTo>
                    <a:pt x="63500" y="0"/>
                  </a:lnTo>
                  <a:lnTo>
                    <a:pt x="101600" y="4234"/>
                  </a:lnTo>
                  <a:lnTo>
                    <a:pt x="118533" y="12700"/>
                  </a:lnTo>
                  <a:lnTo>
                    <a:pt x="118533" y="50800"/>
                  </a:lnTo>
                  <a:lnTo>
                    <a:pt x="110067" y="84667"/>
                  </a:lnTo>
                  <a:lnTo>
                    <a:pt x="97367" y="105834"/>
                  </a:lnTo>
                  <a:cubicBezTo>
                    <a:pt x="123851" y="127903"/>
                    <a:pt x="111746" y="127000"/>
                    <a:pt x="127000" y="127000"/>
                  </a:cubicBezTo>
                  <a:lnTo>
                    <a:pt x="173567" y="139700"/>
                  </a:lnTo>
                  <a:lnTo>
                    <a:pt x="198967" y="160867"/>
                  </a:lnTo>
                  <a:cubicBezTo>
                    <a:pt x="212223" y="191797"/>
                    <a:pt x="222414" y="190500"/>
                    <a:pt x="207433" y="190500"/>
                  </a:cubicBezTo>
                  <a:lnTo>
                    <a:pt x="198967" y="215900"/>
                  </a:lnTo>
                  <a:cubicBezTo>
                    <a:pt x="225541" y="233617"/>
                    <a:pt x="214191" y="232834"/>
                    <a:pt x="228600" y="232834"/>
                  </a:cubicBezTo>
                  <a:cubicBezTo>
                    <a:pt x="234244" y="224367"/>
                    <a:pt x="238338" y="214629"/>
                    <a:pt x="245533" y="207434"/>
                  </a:cubicBezTo>
                  <a:cubicBezTo>
                    <a:pt x="248688" y="204279"/>
                    <a:pt x="258233" y="203200"/>
                    <a:pt x="258233" y="203200"/>
                  </a:cubicBezTo>
                  <a:cubicBezTo>
                    <a:pt x="297736" y="198811"/>
                    <a:pt x="283555" y="198967"/>
                    <a:pt x="300567" y="198967"/>
                  </a:cubicBezTo>
                  <a:lnTo>
                    <a:pt x="334433" y="186267"/>
                  </a:lnTo>
                  <a:lnTo>
                    <a:pt x="351367" y="182034"/>
                  </a:lnTo>
                  <a:lnTo>
                    <a:pt x="372533" y="211667"/>
                  </a:lnTo>
                  <a:lnTo>
                    <a:pt x="419100" y="220134"/>
                  </a:lnTo>
                  <a:cubicBezTo>
                    <a:pt x="445674" y="237850"/>
                    <a:pt x="444500" y="226891"/>
                    <a:pt x="444500" y="241300"/>
                  </a:cubicBezTo>
                  <a:cubicBezTo>
                    <a:pt x="462431" y="259232"/>
                    <a:pt x="453450" y="258234"/>
                    <a:pt x="465667" y="258234"/>
                  </a:cubicBezTo>
                  <a:lnTo>
                    <a:pt x="478367" y="232834"/>
                  </a:lnTo>
                  <a:lnTo>
                    <a:pt x="499533" y="220134"/>
                  </a:lnTo>
                  <a:lnTo>
                    <a:pt x="541867" y="228600"/>
                  </a:lnTo>
                  <a:lnTo>
                    <a:pt x="554567" y="211667"/>
                  </a:lnTo>
                  <a:cubicBezTo>
                    <a:pt x="563310" y="167950"/>
                    <a:pt x="548643" y="169334"/>
                    <a:pt x="567267" y="169334"/>
                  </a:cubicBezTo>
                  <a:lnTo>
                    <a:pt x="601133" y="156634"/>
                  </a:lnTo>
                  <a:lnTo>
                    <a:pt x="588433" y="97367"/>
                  </a:lnTo>
                  <a:lnTo>
                    <a:pt x="563033" y="55034"/>
                  </a:lnTo>
                  <a:lnTo>
                    <a:pt x="541867" y="25400"/>
                  </a:lnTo>
                  <a:lnTo>
                    <a:pt x="537633" y="12700"/>
                  </a:lnTo>
                  <a:cubicBezTo>
                    <a:pt x="585588" y="3982"/>
                    <a:pt x="568423" y="4234"/>
                    <a:pt x="588433" y="4234"/>
                  </a:cubicBezTo>
                  <a:lnTo>
                    <a:pt x="618067" y="4234"/>
                  </a:lnTo>
                  <a:lnTo>
                    <a:pt x="626533" y="8467"/>
                  </a:lnTo>
                  <a:lnTo>
                    <a:pt x="630767" y="38100"/>
                  </a:lnTo>
                  <a:lnTo>
                    <a:pt x="660400" y="55034"/>
                  </a:lnTo>
                  <a:lnTo>
                    <a:pt x="664633" y="80434"/>
                  </a:lnTo>
                  <a:lnTo>
                    <a:pt x="651933" y="105834"/>
                  </a:lnTo>
                  <a:lnTo>
                    <a:pt x="660400" y="143934"/>
                  </a:lnTo>
                  <a:lnTo>
                    <a:pt x="698500" y="182034"/>
                  </a:lnTo>
                  <a:lnTo>
                    <a:pt x="715433" y="198967"/>
                  </a:lnTo>
                  <a:lnTo>
                    <a:pt x="690033" y="224367"/>
                  </a:lnTo>
                  <a:lnTo>
                    <a:pt x="702733" y="254000"/>
                  </a:lnTo>
                  <a:lnTo>
                    <a:pt x="711200" y="292100"/>
                  </a:lnTo>
                  <a:lnTo>
                    <a:pt x="728133" y="309034"/>
                  </a:lnTo>
                  <a:lnTo>
                    <a:pt x="728133" y="347134"/>
                  </a:lnTo>
                  <a:lnTo>
                    <a:pt x="795867" y="351367"/>
                  </a:lnTo>
                  <a:lnTo>
                    <a:pt x="846667" y="359834"/>
                  </a:lnTo>
                  <a:lnTo>
                    <a:pt x="880533" y="381000"/>
                  </a:lnTo>
                  <a:lnTo>
                    <a:pt x="897467" y="440267"/>
                  </a:lnTo>
                  <a:lnTo>
                    <a:pt x="889000" y="474134"/>
                  </a:lnTo>
                  <a:lnTo>
                    <a:pt x="889000" y="499534"/>
                  </a:lnTo>
                  <a:lnTo>
                    <a:pt x="867833" y="503767"/>
                  </a:lnTo>
                  <a:lnTo>
                    <a:pt x="842433" y="495300"/>
                  </a:lnTo>
                  <a:lnTo>
                    <a:pt x="829733" y="486834"/>
                  </a:lnTo>
                  <a:lnTo>
                    <a:pt x="800100" y="491067"/>
                  </a:lnTo>
                  <a:lnTo>
                    <a:pt x="783167" y="474134"/>
                  </a:lnTo>
                  <a:lnTo>
                    <a:pt x="770467" y="469900"/>
                  </a:lnTo>
                  <a:lnTo>
                    <a:pt x="749300" y="482600"/>
                  </a:lnTo>
                  <a:lnTo>
                    <a:pt x="728133" y="461434"/>
                  </a:lnTo>
                  <a:lnTo>
                    <a:pt x="711200" y="427567"/>
                  </a:lnTo>
                  <a:lnTo>
                    <a:pt x="711200" y="406400"/>
                  </a:lnTo>
                  <a:lnTo>
                    <a:pt x="664633" y="393700"/>
                  </a:lnTo>
                  <a:lnTo>
                    <a:pt x="660400" y="359834"/>
                  </a:lnTo>
                  <a:lnTo>
                    <a:pt x="651933" y="330200"/>
                  </a:lnTo>
                  <a:lnTo>
                    <a:pt x="630767" y="330200"/>
                  </a:lnTo>
                  <a:lnTo>
                    <a:pt x="609600" y="347134"/>
                  </a:lnTo>
                  <a:lnTo>
                    <a:pt x="579967" y="347134"/>
                  </a:lnTo>
                  <a:lnTo>
                    <a:pt x="567267" y="347134"/>
                  </a:lnTo>
                  <a:lnTo>
                    <a:pt x="550333" y="364067"/>
                  </a:lnTo>
                  <a:lnTo>
                    <a:pt x="546100" y="389467"/>
                  </a:lnTo>
                  <a:lnTo>
                    <a:pt x="512233" y="397934"/>
                  </a:lnTo>
                  <a:lnTo>
                    <a:pt x="486833" y="419100"/>
                  </a:lnTo>
                  <a:lnTo>
                    <a:pt x="474133" y="486834"/>
                  </a:lnTo>
                  <a:lnTo>
                    <a:pt x="448733" y="516467"/>
                  </a:lnTo>
                  <a:lnTo>
                    <a:pt x="427567" y="533400"/>
                  </a:lnTo>
                  <a:lnTo>
                    <a:pt x="406400" y="533400"/>
                  </a:lnTo>
                  <a:lnTo>
                    <a:pt x="376767" y="541867"/>
                  </a:lnTo>
                  <a:lnTo>
                    <a:pt x="359833" y="567267"/>
                  </a:lnTo>
                  <a:cubicBezTo>
                    <a:pt x="350819" y="598819"/>
                    <a:pt x="358631" y="589636"/>
                    <a:pt x="347133" y="601134"/>
                  </a:cubicBezTo>
                  <a:lnTo>
                    <a:pt x="347133" y="618067"/>
                  </a:lnTo>
                  <a:lnTo>
                    <a:pt x="342900" y="635000"/>
                  </a:lnTo>
                  <a:lnTo>
                    <a:pt x="325967" y="601134"/>
                  </a:lnTo>
                  <a:lnTo>
                    <a:pt x="304800" y="575734"/>
                  </a:lnTo>
                  <a:cubicBezTo>
                    <a:pt x="300168" y="543306"/>
                    <a:pt x="300567" y="556078"/>
                    <a:pt x="300567" y="537634"/>
                  </a:cubicBezTo>
                  <a:cubicBezTo>
                    <a:pt x="305032" y="510842"/>
                    <a:pt x="304800" y="520817"/>
                    <a:pt x="304800" y="508000"/>
                  </a:cubicBezTo>
                  <a:lnTo>
                    <a:pt x="292100" y="482600"/>
                  </a:lnTo>
                  <a:cubicBezTo>
                    <a:pt x="252711" y="465094"/>
                    <a:pt x="254000" y="479565"/>
                    <a:pt x="254000" y="461434"/>
                  </a:cubicBezTo>
                  <a:cubicBezTo>
                    <a:pt x="249535" y="434642"/>
                    <a:pt x="249767" y="444617"/>
                    <a:pt x="249767" y="431800"/>
                  </a:cubicBezTo>
                  <a:lnTo>
                    <a:pt x="237067" y="393700"/>
                  </a:lnTo>
                  <a:lnTo>
                    <a:pt x="203200" y="359834"/>
                  </a:lnTo>
                  <a:lnTo>
                    <a:pt x="148167" y="313267"/>
                  </a:lnTo>
                  <a:lnTo>
                    <a:pt x="97367" y="254000"/>
                  </a:lnTo>
                  <a:lnTo>
                    <a:pt x="59267" y="182034"/>
                  </a:lnTo>
                  <a:lnTo>
                    <a:pt x="42333" y="165100"/>
                  </a:lnTo>
                  <a:lnTo>
                    <a:pt x="29633" y="139700"/>
                  </a:lnTo>
                  <a:lnTo>
                    <a:pt x="29633" y="105834"/>
                  </a:lnTo>
                  <a:lnTo>
                    <a:pt x="0" y="63500"/>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28" name="Forma libre 51">
              <a:extLst>
                <a:ext uri="{FF2B5EF4-FFF2-40B4-BE49-F238E27FC236}">
                  <a16:creationId xmlns:a16="http://schemas.microsoft.com/office/drawing/2014/main" id="{5A79C882-FB80-E29F-13DC-E9080511E719}"/>
                </a:ext>
              </a:extLst>
            </p:cNvPr>
            <p:cNvSpPr/>
            <p:nvPr/>
          </p:nvSpPr>
          <p:spPr bwMode="auto">
            <a:xfrm>
              <a:off x="3730625" y="2768600"/>
              <a:ext cx="688975" cy="979488"/>
            </a:xfrm>
            <a:custGeom>
              <a:avLst/>
              <a:gdLst>
                <a:gd name="connsiteX0" fmla="*/ 0 w 719666"/>
                <a:gd name="connsiteY0" fmla="*/ 495300 h 1049866"/>
                <a:gd name="connsiteX1" fmla="*/ 12700 w 719666"/>
                <a:gd name="connsiteY1" fmla="*/ 440266 h 1049866"/>
                <a:gd name="connsiteX2" fmla="*/ 12700 w 719666"/>
                <a:gd name="connsiteY2" fmla="*/ 393700 h 1049866"/>
                <a:gd name="connsiteX3" fmla="*/ 21166 w 719666"/>
                <a:gd name="connsiteY3" fmla="*/ 376766 h 1049866"/>
                <a:gd name="connsiteX4" fmla="*/ 21166 w 719666"/>
                <a:gd name="connsiteY4" fmla="*/ 376766 h 1049866"/>
                <a:gd name="connsiteX5" fmla="*/ 76200 w 719666"/>
                <a:gd name="connsiteY5" fmla="*/ 402166 h 1049866"/>
                <a:gd name="connsiteX6" fmla="*/ 110066 w 719666"/>
                <a:gd name="connsiteY6" fmla="*/ 389466 h 1049866"/>
                <a:gd name="connsiteX7" fmla="*/ 143933 w 719666"/>
                <a:gd name="connsiteY7" fmla="*/ 389466 h 1049866"/>
                <a:gd name="connsiteX8" fmla="*/ 156633 w 719666"/>
                <a:gd name="connsiteY8" fmla="*/ 351366 h 1049866"/>
                <a:gd name="connsiteX9" fmla="*/ 169333 w 719666"/>
                <a:gd name="connsiteY9" fmla="*/ 325966 h 1049866"/>
                <a:gd name="connsiteX10" fmla="*/ 198966 w 719666"/>
                <a:gd name="connsiteY10" fmla="*/ 309033 h 1049866"/>
                <a:gd name="connsiteX11" fmla="*/ 186266 w 719666"/>
                <a:gd name="connsiteY11" fmla="*/ 266700 h 1049866"/>
                <a:gd name="connsiteX12" fmla="*/ 139700 w 719666"/>
                <a:gd name="connsiteY12" fmla="*/ 228600 h 1049866"/>
                <a:gd name="connsiteX13" fmla="*/ 118533 w 719666"/>
                <a:gd name="connsiteY13" fmla="*/ 211666 h 1049866"/>
                <a:gd name="connsiteX14" fmla="*/ 67733 w 719666"/>
                <a:gd name="connsiteY14" fmla="*/ 203200 h 1049866"/>
                <a:gd name="connsiteX15" fmla="*/ 46566 w 719666"/>
                <a:gd name="connsiteY15" fmla="*/ 177800 h 1049866"/>
                <a:gd name="connsiteX16" fmla="*/ 38100 w 719666"/>
                <a:gd name="connsiteY16" fmla="*/ 143933 h 1049866"/>
                <a:gd name="connsiteX17" fmla="*/ 16933 w 719666"/>
                <a:gd name="connsiteY17" fmla="*/ 114300 h 1049866"/>
                <a:gd name="connsiteX18" fmla="*/ 42333 w 719666"/>
                <a:gd name="connsiteY18" fmla="*/ 76200 h 1049866"/>
                <a:gd name="connsiteX19" fmla="*/ 21166 w 719666"/>
                <a:gd name="connsiteY19" fmla="*/ 33866 h 1049866"/>
                <a:gd name="connsiteX20" fmla="*/ 46566 w 719666"/>
                <a:gd name="connsiteY20" fmla="*/ 0 h 1049866"/>
                <a:gd name="connsiteX21" fmla="*/ 101600 w 719666"/>
                <a:gd name="connsiteY21" fmla="*/ 38100 h 1049866"/>
                <a:gd name="connsiteX22" fmla="*/ 160866 w 719666"/>
                <a:gd name="connsiteY22" fmla="*/ 84666 h 1049866"/>
                <a:gd name="connsiteX23" fmla="*/ 228600 w 719666"/>
                <a:gd name="connsiteY23" fmla="*/ 76200 h 1049866"/>
                <a:gd name="connsiteX24" fmla="*/ 275166 w 719666"/>
                <a:gd name="connsiteY24" fmla="*/ 88900 h 1049866"/>
                <a:gd name="connsiteX25" fmla="*/ 292100 w 719666"/>
                <a:gd name="connsiteY25" fmla="*/ 131233 h 1049866"/>
                <a:gd name="connsiteX26" fmla="*/ 317500 w 719666"/>
                <a:gd name="connsiteY26" fmla="*/ 177800 h 1049866"/>
                <a:gd name="connsiteX27" fmla="*/ 351366 w 719666"/>
                <a:gd name="connsiteY27" fmla="*/ 207433 h 1049866"/>
                <a:gd name="connsiteX28" fmla="*/ 402166 w 719666"/>
                <a:gd name="connsiteY28" fmla="*/ 182033 h 1049866"/>
                <a:gd name="connsiteX29" fmla="*/ 436033 w 719666"/>
                <a:gd name="connsiteY29" fmla="*/ 165100 h 1049866"/>
                <a:gd name="connsiteX30" fmla="*/ 491066 w 719666"/>
                <a:gd name="connsiteY30" fmla="*/ 211666 h 1049866"/>
                <a:gd name="connsiteX31" fmla="*/ 546100 w 719666"/>
                <a:gd name="connsiteY31" fmla="*/ 232833 h 1049866"/>
                <a:gd name="connsiteX32" fmla="*/ 630766 w 719666"/>
                <a:gd name="connsiteY32" fmla="*/ 232833 h 1049866"/>
                <a:gd name="connsiteX33" fmla="*/ 698500 w 719666"/>
                <a:gd name="connsiteY33" fmla="*/ 266700 h 1049866"/>
                <a:gd name="connsiteX34" fmla="*/ 719666 w 719666"/>
                <a:gd name="connsiteY34" fmla="*/ 330200 h 1049866"/>
                <a:gd name="connsiteX35" fmla="*/ 719666 w 719666"/>
                <a:gd name="connsiteY35" fmla="*/ 397933 h 1049866"/>
                <a:gd name="connsiteX36" fmla="*/ 690033 w 719666"/>
                <a:gd name="connsiteY36" fmla="*/ 469900 h 1049866"/>
                <a:gd name="connsiteX37" fmla="*/ 668866 w 719666"/>
                <a:gd name="connsiteY37" fmla="*/ 495300 h 1049866"/>
                <a:gd name="connsiteX38" fmla="*/ 647700 w 719666"/>
                <a:gd name="connsiteY38" fmla="*/ 495300 h 1049866"/>
                <a:gd name="connsiteX39" fmla="*/ 618066 w 719666"/>
                <a:gd name="connsiteY39" fmla="*/ 461433 h 1049866"/>
                <a:gd name="connsiteX40" fmla="*/ 575733 w 719666"/>
                <a:gd name="connsiteY40" fmla="*/ 427566 h 1049866"/>
                <a:gd name="connsiteX41" fmla="*/ 541866 w 719666"/>
                <a:gd name="connsiteY41" fmla="*/ 440266 h 1049866"/>
                <a:gd name="connsiteX42" fmla="*/ 533400 w 719666"/>
                <a:gd name="connsiteY42" fmla="*/ 457200 h 1049866"/>
                <a:gd name="connsiteX43" fmla="*/ 529166 w 719666"/>
                <a:gd name="connsiteY43" fmla="*/ 546100 h 1049866"/>
                <a:gd name="connsiteX44" fmla="*/ 508000 w 719666"/>
                <a:gd name="connsiteY44" fmla="*/ 592666 h 1049866"/>
                <a:gd name="connsiteX45" fmla="*/ 508000 w 719666"/>
                <a:gd name="connsiteY45" fmla="*/ 618066 h 1049866"/>
                <a:gd name="connsiteX46" fmla="*/ 537633 w 719666"/>
                <a:gd name="connsiteY46" fmla="*/ 668866 h 1049866"/>
                <a:gd name="connsiteX47" fmla="*/ 575733 w 719666"/>
                <a:gd name="connsiteY47" fmla="*/ 753533 h 1049866"/>
                <a:gd name="connsiteX48" fmla="*/ 613833 w 719666"/>
                <a:gd name="connsiteY48" fmla="*/ 825500 h 1049866"/>
                <a:gd name="connsiteX49" fmla="*/ 626533 w 719666"/>
                <a:gd name="connsiteY49" fmla="*/ 859366 h 1049866"/>
                <a:gd name="connsiteX50" fmla="*/ 613833 w 719666"/>
                <a:gd name="connsiteY50" fmla="*/ 884766 h 1049866"/>
                <a:gd name="connsiteX51" fmla="*/ 592666 w 719666"/>
                <a:gd name="connsiteY51" fmla="*/ 914400 h 1049866"/>
                <a:gd name="connsiteX52" fmla="*/ 575733 w 719666"/>
                <a:gd name="connsiteY52" fmla="*/ 931333 h 1049866"/>
                <a:gd name="connsiteX53" fmla="*/ 571500 w 719666"/>
                <a:gd name="connsiteY53" fmla="*/ 973666 h 1049866"/>
                <a:gd name="connsiteX54" fmla="*/ 567266 w 719666"/>
                <a:gd name="connsiteY54" fmla="*/ 994833 h 1049866"/>
                <a:gd name="connsiteX55" fmla="*/ 533400 w 719666"/>
                <a:gd name="connsiteY55" fmla="*/ 1003300 h 1049866"/>
                <a:gd name="connsiteX56" fmla="*/ 529166 w 719666"/>
                <a:gd name="connsiteY56" fmla="*/ 1032933 h 1049866"/>
                <a:gd name="connsiteX57" fmla="*/ 520700 w 719666"/>
                <a:gd name="connsiteY57" fmla="*/ 1049866 h 1049866"/>
                <a:gd name="connsiteX58" fmla="*/ 491066 w 719666"/>
                <a:gd name="connsiteY58" fmla="*/ 1028700 h 1049866"/>
                <a:gd name="connsiteX59" fmla="*/ 486833 w 719666"/>
                <a:gd name="connsiteY59" fmla="*/ 994833 h 1049866"/>
                <a:gd name="connsiteX60" fmla="*/ 474133 w 719666"/>
                <a:gd name="connsiteY60" fmla="*/ 960966 h 1049866"/>
                <a:gd name="connsiteX61" fmla="*/ 465666 w 719666"/>
                <a:gd name="connsiteY61" fmla="*/ 931333 h 1049866"/>
                <a:gd name="connsiteX62" fmla="*/ 452966 w 719666"/>
                <a:gd name="connsiteY62" fmla="*/ 927100 h 1049866"/>
                <a:gd name="connsiteX63" fmla="*/ 440266 w 719666"/>
                <a:gd name="connsiteY63" fmla="*/ 944033 h 1049866"/>
                <a:gd name="connsiteX64" fmla="*/ 436033 w 719666"/>
                <a:gd name="connsiteY64" fmla="*/ 973666 h 1049866"/>
                <a:gd name="connsiteX65" fmla="*/ 444500 w 719666"/>
                <a:gd name="connsiteY65" fmla="*/ 999066 h 1049866"/>
                <a:gd name="connsiteX66" fmla="*/ 436033 w 719666"/>
                <a:gd name="connsiteY66" fmla="*/ 1016000 h 1049866"/>
                <a:gd name="connsiteX67" fmla="*/ 368300 w 719666"/>
                <a:gd name="connsiteY67" fmla="*/ 1003300 h 1049866"/>
                <a:gd name="connsiteX68" fmla="*/ 313266 w 719666"/>
                <a:gd name="connsiteY68" fmla="*/ 999066 h 1049866"/>
                <a:gd name="connsiteX69" fmla="*/ 283633 w 719666"/>
                <a:gd name="connsiteY69" fmla="*/ 986366 h 1049866"/>
                <a:gd name="connsiteX70" fmla="*/ 287866 w 719666"/>
                <a:gd name="connsiteY70" fmla="*/ 939800 h 1049866"/>
                <a:gd name="connsiteX71" fmla="*/ 279400 w 719666"/>
                <a:gd name="connsiteY71" fmla="*/ 901700 h 1049866"/>
                <a:gd name="connsiteX72" fmla="*/ 258233 w 719666"/>
                <a:gd name="connsiteY72" fmla="*/ 872066 h 1049866"/>
                <a:gd name="connsiteX73" fmla="*/ 228600 w 719666"/>
                <a:gd name="connsiteY73" fmla="*/ 859366 h 1049866"/>
                <a:gd name="connsiteX74" fmla="*/ 169333 w 719666"/>
                <a:gd name="connsiteY74" fmla="*/ 846666 h 1049866"/>
                <a:gd name="connsiteX75" fmla="*/ 122766 w 719666"/>
                <a:gd name="connsiteY75" fmla="*/ 850900 h 1049866"/>
                <a:gd name="connsiteX76" fmla="*/ 118533 w 719666"/>
                <a:gd name="connsiteY76" fmla="*/ 825500 h 1049866"/>
                <a:gd name="connsiteX77" fmla="*/ 114300 w 719666"/>
                <a:gd name="connsiteY77" fmla="*/ 795866 h 1049866"/>
                <a:gd name="connsiteX78" fmla="*/ 97366 w 719666"/>
                <a:gd name="connsiteY78" fmla="*/ 757766 h 1049866"/>
                <a:gd name="connsiteX79" fmla="*/ 88900 w 719666"/>
                <a:gd name="connsiteY79" fmla="*/ 736600 h 1049866"/>
                <a:gd name="connsiteX80" fmla="*/ 84666 w 719666"/>
                <a:gd name="connsiteY80" fmla="*/ 711200 h 1049866"/>
                <a:gd name="connsiteX81" fmla="*/ 105833 w 719666"/>
                <a:gd name="connsiteY81" fmla="*/ 690033 h 1049866"/>
                <a:gd name="connsiteX82" fmla="*/ 67733 w 719666"/>
                <a:gd name="connsiteY82" fmla="*/ 660400 h 1049866"/>
                <a:gd name="connsiteX83" fmla="*/ 55033 w 719666"/>
                <a:gd name="connsiteY83" fmla="*/ 618066 h 1049866"/>
                <a:gd name="connsiteX84" fmla="*/ 55033 w 719666"/>
                <a:gd name="connsiteY84" fmla="*/ 579966 h 1049866"/>
                <a:gd name="connsiteX85" fmla="*/ 55033 w 719666"/>
                <a:gd name="connsiteY85" fmla="*/ 554566 h 1049866"/>
                <a:gd name="connsiteX86" fmla="*/ 46566 w 719666"/>
                <a:gd name="connsiteY86" fmla="*/ 541866 h 1049866"/>
                <a:gd name="connsiteX87" fmla="*/ 0 w 719666"/>
                <a:gd name="connsiteY87" fmla="*/ 49530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719666" h="1049866">
                  <a:moveTo>
                    <a:pt x="0" y="495300"/>
                  </a:moveTo>
                  <a:cubicBezTo>
                    <a:pt x="13042" y="443131"/>
                    <a:pt x="12700" y="461954"/>
                    <a:pt x="12700" y="440266"/>
                  </a:cubicBezTo>
                  <a:lnTo>
                    <a:pt x="12700" y="393700"/>
                  </a:lnTo>
                  <a:lnTo>
                    <a:pt x="21166" y="376766"/>
                  </a:lnTo>
                  <a:lnTo>
                    <a:pt x="21166" y="376766"/>
                  </a:lnTo>
                  <a:cubicBezTo>
                    <a:pt x="73228" y="402797"/>
                    <a:pt x="53034" y="402166"/>
                    <a:pt x="76200" y="402166"/>
                  </a:cubicBezTo>
                  <a:lnTo>
                    <a:pt x="110066" y="389466"/>
                  </a:lnTo>
                  <a:lnTo>
                    <a:pt x="143933" y="389466"/>
                  </a:lnTo>
                  <a:cubicBezTo>
                    <a:pt x="157129" y="354279"/>
                    <a:pt x="156633" y="367656"/>
                    <a:pt x="156633" y="351366"/>
                  </a:cubicBezTo>
                  <a:lnTo>
                    <a:pt x="169333" y="325966"/>
                  </a:lnTo>
                  <a:lnTo>
                    <a:pt x="198966" y="309033"/>
                  </a:lnTo>
                  <a:lnTo>
                    <a:pt x="186266" y="266700"/>
                  </a:lnTo>
                  <a:cubicBezTo>
                    <a:pt x="142884" y="227656"/>
                    <a:pt x="162917" y="228600"/>
                    <a:pt x="139700" y="228600"/>
                  </a:cubicBezTo>
                  <a:lnTo>
                    <a:pt x="118533" y="211666"/>
                  </a:lnTo>
                  <a:lnTo>
                    <a:pt x="67733" y="203200"/>
                  </a:lnTo>
                  <a:lnTo>
                    <a:pt x="46566" y="177800"/>
                  </a:lnTo>
                  <a:lnTo>
                    <a:pt x="38100" y="143933"/>
                  </a:lnTo>
                  <a:lnTo>
                    <a:pt x="16933" y="114300"/>
                  </a:lnTo>
                  <a:cubicBezTo>
                    <a:pt x="43180" y="79304"/>
                    <a:pt x="42333" y="94544"/>
                    <a:pt x="42333" y="76200"/>
                  </a:cubicBezTo>
                  <a:lnTo>
                    <a:pt x="21166" y="33866"/>
                  </a:lnTo>
                  <a:lnTo>
                    <a:pt x="46566" y="0"/>
                  </a:lnTo>
                  <a:lnTo>
                    <a:pt x="101600" y="38100"/>
                  </a:lnTo>
                  <a:lnTo>
                    <a:pt x="160866" y="84666"/>
                  </a:lnTo>
                  <a:lnTo>
                    <a:pt x="228600" y="76200"/>
                  </a:lnTo>
                  <a:lnTo>
                    <a:pt x="275166" y="88900"/>
                  </a:lnTo>
                  <a:lnTo>
                    <a:pt x="292100" y="131233"/>
                  </a:lnTo>
                  <a:lnTo>
                    <a:pt x="317500" y="177800"/>
                  </a:lnTo>
                  <a:lnTo>
                    <a:pt x="351366" y="207433"/>
                  </a:lnTo>
                  <a:lnTo>
                    <a:pt x="402166" y="182033"/>
                  </a:lnTo>
                  <a:cubicBezTo>
                    <a:pt x="433025" y="164400"/>
                    <a:pt x="420423" y="165100"/>
                    <a:pt x="436033" y="165100"/>
                  </a:cubicBezTo>
                  <a:lnTo>
                    <a:pt x="491066" y="211666"/>
                  </a:lnTo>
                  <a:lnTo>
                    <a:pt x="546100" y="232833"/>
                  </a:lnTo>
                  <a:lnTo>
                    <a:pt x="630766" y="232833"/>
                  </a:lnTo>
                  <a:lnTo>
                    <a:pt x="698500" y="266700"/>
                  </a:lnTo>
                  <a:lnTo>
                    <a:pt x="719666" y="330200"/>
                  </a:lnTo>
                  <a:lnTo>
                    <a:pt x="719666" y="397933"/>
                  </a:lnTo>
                  <a:lnTo>
                    <a:pt x="690033" y="469900"/>
                  </a:lnTo>
                  <a:lnTo>
                    <a:pt x="668866" y="495300"/>
                  </a:lnTo>
                  <a:lnTo>
                    <a:pt x="647700" y="495300"/>
                  </a:lnTo>
                  <a:lnTo>
                    <a:pt x="618066" y="461433"/>
                  </a:lnTo>
                  <a:lnTo>
                    <a:pt x="575733" y="427566"/>
                  </a:lnTo>
                  <a:lnTo>
                    <a:pt x="541866" y="440266"/>
                  </a:lnTo>
                  <a:lnTo>
                    <a:pt x="533400" y="457200"/>
                  </a:lnTo>
                  <a:lnTo>
                    <a:pt x="529166" y="546100"/>
                  </a:lnTo>
                  <a:lnTo>
                    <a:pt x="508000" y="592666"/>
                  </a:lnTo>
                  <a:lnTo>
                    <a:pt x="508000" y="618066"/>
                  </a:lnTo>
                  <a:lnTo>
                    <a:pt x="537633" y="668866"/>
                  </a:lnTo>
                  <a:lnTo>
                    <a:pt x="575733" y="753533"/>
                  </a:lnTo>
                  <a:lnTo>
                    <a:pt x="613833" y="825500"/>
                  </a:lnTo>
                  <a:cubicBezTo>
                    <a:pt x="627089" y="856430"/>
                    <a:pt x="626533" y="844386"/>
                    <a:pt x="626533" y="859366"/>
                  </a:cubicBezTo>
                  <a:lnTo>
                    <a:pt x="613833" y="884766"/>
                  </a:lnTo>
                  <a:lnTo>
                    <a:pt x="592666" y="914400"/>
                  </a:lnTo>
                  <a:lnTo>
                    <a:pt x="575733" y="931333"/>
                  </a:lnTo>
                  <a:lnTo>
                    <a:pt x="571500" y="973666"/>
                  </a:lnTo>
                  <a:lnTo>
                    <a:pt x="567266" y="994833"/>
                  </a:lnTo>
                  <a:lnTo>
                    <a:pt x="533400" y="1003300"/>
                  </a:lnTo>
                  <a:lnTo>
                    <a:pt x="529166" y="1032933"/>
                  </a:lnTo>
                  <a:lnTo>
                    <a:pt x="520700" y="1049866"/>
                  </a:lnTo>
                  <a:cubicBezTo>
                    <a:pt x="492478" y="1035755"/>
                    <a:pt x="499534" y="1045632"/>
                    <a:pt x="491066" y="1028700"/>
                  </a:cubicBezTo>
                  <a:lnTo>
                    <a:pt x="486833" y="994833"/>
                  </a:lnTo>
                  <a:lnTo>
                    <a:pt x="474133" y="960966"/>
                  </a:lnTo>
                  <a:lnTo>
                    <a:pt x="465666" y="931333"/>
                  </a:lnTo>
                  <a:lnTo>
                    <a:pt x="452966" y="927100"/>
                  </a:lnTo>
                  <a:lnTo>
                    <a:pt x="440266" y="944033"/>
                  </a:lnTo>
                  <a:cubicBezTo>
                    <a:pt x="435801" y="970825"/>
                    <a:pt x="436033" y="960850"/>
                    <a:pt x="436033" y="973666"/>
                  </a:cubicBezTo>
                  <a:lnTo>
                    <a:pt x="444500" y="999066"/>
                  </a:lnTo>
                  <a:lnTo>
                    <a:pt x="436033" y="1016000"/>
                  </a:lnTo>
                  <a:cubicBezTo>
                    <a:pt x="371149" y="1003023"/>
                    <a:pt x="394119" y="1003300"/>
                    <a:pt x="368300" y="1003300"/>
                  </a:cubicBezTo>
                  <a:lnTo>
                    <a:pt x="313266" y="999066"/>
                  </a:lnTo>
                  <a:lnTo>
                    <a:pt x="283633" y="986366"/>
                  </a:lnTo>
                  <a:lnTo>
                    <a:pt x="287866" y="939800"/>
                  </a:lnTo>
                  <a:cubicBezTo>
                    <a:pt x="283477" y="900298"/>
                    <a:pt x="296411" y="901700"/>
                    <a:pt x="279400" y="901700"/>
                  </a:cubicBezTo>
                  <a:lnTo>
                    <a:pt x="258233" y="872066"/>
                  </a:lnTo>
                  <a:lnTo>
                    <a:pt x="228600" y="859366"/>
                  </a:lnTo>
                  <a:lnTo>
                    <a:pt x="169333" y="846666"/>
                  </a:lnTo>
                  <a:lnTo>
                    <a:pt x="122766" y="850900"/>
                  </a:lnTo>
                  <a:lnTo>
                    <a:pt x="118533" y="825500"/>
                  </a:lnTo>
                  <a:lnTo>
                    <a:pt x="114300" y="795866"/>
                  </a:lnTo>
                  <a:lnTo>
                    <a:pt x="97366" y="757766"/>
                  </a:lnTo>
                  <a:lnTo>
                    <a:pt x="88900" y="736600"/>
                  </a:lnTo>
                  <a:lnTo>
                    <a:pt x="84666" y="711200"/>
                  </a:lnTo>
                  <a:cubicBezTo>
                    <a:pt x="106935" y="693385"/>
                    <a:pt x="105833" y="703302"/>
                    <a:pt x="105833" y="690033"/>
                  </a:cubicBezTo>
                  <a:lnTo>
                    <a:pt x="67733" y="660400"/>
                  </a:lnTo>
                  <a:lnTo>
                    <a:pt x="55033" y="618066"/>
                  </a:lnTo>
                  <a:lnTo>
                    <a:pt x="55033" y="579966"/>
                  </a:lnTo>
                  <a:lnTo>
                    <a:pt x="55033" y="554566"/>
                  </a:lnTo>
                  <a:lnTo>
                    <a:pt x="46566" y="541866"/>
                  </a:lnTo>
                  <a:lnTo>
                    <a:pt x="0" y="495300"/>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29" name="Forma libre 52">
              <a:extLst>
                <a:ext uri="{FF2B5EF4-FFF2-40B4-BE49-F238E27FC236}">
                  <a16:creationId xmlns:a16="http://schemas.microsoft.com/office/drawing/2014/main" id="{98C15723-C388-275D-EAA6-DD05B570CBD6}"/>
                </a:ext>
              </a:extLst>
            </p:cNvPr>
            <p:cNvSpPr/>
            <p:nvPr/>
          </p:nvSpPr>
          <p:spPr bwMode="auto">
            <a:xfrm>
              <a:off x="3451225" y="2066925"/>
              <a:ext cx="471488" cy="1176338"/>
            </a:xfrm>
            <a:custGeom>
              <a:avLst/>
              <a:gdLst>
                <a:gd name="connsiteX0" fmla="*/ 229269 w 492819"/>
                <a:gd name="connsiteY0" fmla="*/ 1261534 h 1261534"/>
                <a:gd name="connsiteX1" fmla="*/ 292769 w 492819"/>
                <a:gd name="connsiteY1" fmla="*/ 1257300 h 1261534"/>
                <a:gd name="connsiteX2" fmla="*/ 301235 w 492819"/>
                <a:gd name="connsiteY2" fmla="*/ 1219200 h 1261534"/>
                <a:gd name="connsiteX3" fmla="*/ 309702 w 492819"/>
                <a:gd name="connsiteY3" fmla="*/ 1185334 h 1261534"/>
                <a:gd name="connsiteX4" fmla="*/ 305469 w 492819"/>
                <a:gd name="connsiteY4" fmla="*/ 1143000 h 1261534"/>
                <a:gd name="connsiteX5" fmla="*/ 309702 w 492819"/>
                <a:gd name="connsiteY5" fmla="*/ 1126067 h 1261534"/>
                <a:gd name="connsiteX6" fmla="*/ 347802 w 492819"/>
                <a:gd name="connsiteY6" fmla="*/ 1147234 h 1261534"/>
                <a:gd name="connsiteX7" fmla="*/ 385902 w 492819"/>
                <a:gd name="connsiteY7" fmla="*/ 1147234 h 1261534"/>
                <a:gd name="connsiteX8" fmla="*/ 419769 w 492819"/>
                <a:gd name="connsiteY8" fmla="*/ 1143000 h 1261534"/>
                <a:gd name="connsiteX9" fmla="*/ 445169 w 492819"/>
                <a:gd name="connsiteY9" fmla="*/ 1147234 h 1261534"/>
                <a:gd name="connsiteX10" fmla="*/ 445169 w 492819"/>
                <a:gd name="connsiteY10" fmla="*/ 1109134 h 1261534"/>
                <a:gd name="connsiteX11" fmla="*/ 466335 w 492819"/>
                <a:gd name="connsiteY11" fmla="*/ 1083734 h 1261534"/>
                <a:gd name="connsiteX12" fmla="*/ 491735 w 492819"/>
                <a:gd name="connsiteY12" fmla="*/ 1058334 h 1261534"/>
                <a:gd name="connsiteX13" fmla="*/ 479035 w 492819"/>
                <a:gd name="connsiteY13" fmla="*/ 1020234 h 1261534"/>
                <a:gd name="connsiteX14" fmla="*/ 436702 w 492819"/>
                <a:gd name="connsiteY14" fmla="*/ 982134 h 1261534"/>
                <a:gd name="connsiteX15" fmla="*/ 407069 w 492819"/>
                <a:gd name="connsiteY15" fmla="*/ 960967 h 1261534"/>
                <a:gd name="connsiteX16" fmla="*/ 368969 w 492819"/>
                <a:gd name="connsiteY16" fmla="*/ 956734 h 1261534"/>
                <a:gd name="connsiteX17" fmla="*/ 335102 w 492819"/>
                <a:gd name="connsiteY17" fmla="*/ 927100 h 1261534"/>
                <a:gd name="connsiteX18" fmla="*/ 330869 w 492819"/>
                <a:gd name="connsiteY18" fmla="*/ 893234 h 1261534"/>
                <a:gd name="connsiteX19" fmla="*/ 309702 w 492819"/>
                <a:gd name="connsiteY19" fmla="*/ 867834 h 1261534"/>
                <a:gd name="connsiteX20" fmla="*/ 322402 w 492819"/>
                <a:gd name="connsiteY20" fmla="*/ 846667 h 1261534"/>
                <a:gd name="connsiteX21" fmla="*/ 335102 w 492819"/>
                <a:gd name="connsiteY21" fmla="*/ 821267 h 1261534"/>
                <a:gd name="connsiteX22" fmla="*/ 318169 w 492819"/>
                <a:gd name="connsiteY22" fmla="*/ 795867 h 1261534"/>
                <a:gd name="connsiteX23" fmla="*/ 309702 w 492819"/>
                <a:gd name="connsiteY23" fmla="*/ 770467 h 1261534"/>
                <a:gd name="connsiteX24" fmla="*/ 330869 w 492819"/>
                <a:gd name="connsiteY24" fmla="*/ 749300 h 1261534"/>
                <a:gd name="connsiteX25" fmla="*/ 318169 w 492819"/>
                <a:gd name="connsiteY25" fmla="*/ 698500 h 1261534"/>
                <a:gd name="connsiteX26" fmla="*/ 292769 w 492819"/>
                <a:gd name="connsiteY26" fmla="*/ 601134 h 1261534"/>
                <a:gd name="connsiteX27" fmla="*/ 288535 w 492819"/>
                <a:gd name="connsiteY27" fmla="*/ 575734 h 1261534"/>
                <a:gd name="connsiteX28" fmla="*/ 309702 w 492819"/>
                <a:gd name="connsiteY28" fmla="*/ 537634 h 1261534"/>
                <a:gd name="connsiteX29" fmla="*/ 347802 w 492819"/>
                <a:gd name="connsiteY29" fmla="*/ 482600 h 1261534"/>
                <a:gd name="connsiteX30" fmla="*/ 360502 w 492819"/>
                <a:gd name="connsiteY30" fmla="*/ 436034 h 1261534"/>
                <a:gd name="connsiteX31" fmla="*/ 360502 w 492819"/>
                <a:gd name="connsiteY31" fmla="*/ 351367 h 1261534"/>
                <a:gd name="connsiteX32" fmla="*/ 347802 w 492819"/>
                <a:gd name="connsiteY32" fmla="*/ 283634 h 1261534"/>
                <a:gd name="connsiteX33" fmla="*/ 326635 w 492819"/>
                <a:gd name="connsiteY33" fmla="*/ 186267 h 1261534"/>
                <a:gd name="connsiteX34" fmla="*/ 301235 w 492819"/>
                <a:gd name="connsiteY34" fmla="*/ 114300 h 1261534"/>
                <a:gd name="connsiteX35" fmla="*/ 284302 w 492819"/>
                <a:gd name="connsiteY35" fmla="*/ 21167 h 1261534"/>
                <a:gd name="connsiteX36" fmla="*/ 284302 w 492819"/>
                <a:gd name="connsiteY36" fmla="*/ 0 h 1261534"/>
                <a:gd name="connsiteX37" fmla="*/ 241969 w 492819"/>
                <a:gd name="connsiteY37" fmla="*/ 25400 h 1261534"/>
                <a:gd name="connsiteX38" fmla="*/ 191169 w 492819"/>
                <a:gd name="connsiteY38" fmla="*/ 80434 h 1261534"/>
                <a:gd name="connsiteX39" fmla="*/ 165769 w 492819"/>
                <a:gd name="connsiteY39" fmla="*/ 110067 h 1261534"/>
                <a:gd name="connsiteX40" fmla="*/ 161535 w 492819"/>
                <a:gd name="connsiteY40" fmla="*/ 131234 h 1261534"/>
                <a:gd name="connsiteX41" fmla="*/ 174235 w 492819"/>
                <a:gd name="connsiteY41" fmla="*/ 160867 h 1261534"/>
                <a:gd name="connsiteX42" fmla="*/ 170002 w 492819"/>
                <a:gd name="connsiteY42" fmla="*/ 177800 h 1261534"/>
                <a:gd name="connsiteX43" fmla="*/ 148835 w 492819"/>
                <a:gd name="connsiteY43" fmla="*/ 177800 h 1261534"/>
                <a:gd name="connsiteX44" fmla="*/ 136135 w 492819"/>
                <a:gd name="connsiteY44" fmla="*/ 148167 h 1261534"/>
                <a:gd name="connsiteX45" fmla="*/ 136135 w 492819"/>
                <a:gd name="connsiteY45" fmla="*/ 135467 h 1261534"/>
                <a:gd name="connsiteX46" fmla="*/ 102269 w 492819"/>
                <a:gd name="connsiteY46" fmla="*/ 139700 h 1261534"/>
                <a:gd name="connsiteX47" fmla="*/ 93802 w 492819"/>
                <a:gd name="connsiteY47" fmla="*/ 186267 h 1261534"/>
                <a:gd name="connsiteX48" fmla="*/ 98035 w 492819"/>
                <a:gd name="connsiteY48" fmla="*/ 232834 h 1261534"/>
                <a:gd name="connsiteX49" fmla="*/ 85335 w 492819"/>
                <a:gd name="connsiteY49" fmla="*/ 275167 h 1261534"/>
                <a:gd name="connsiteX50" fmla="*/ 72635 w 492819"/>
                <a:gd name="connsiteY50" fmla="*/ 309034 h 1261534"/>
                <a:gd name="connsiteX51" fmla="*/ 47235 w 492819"/>
                <a:gd name="connsiteY51" fmla="*/ 313267 h 1261534"/>
                <a:gd name="connsiteX52" fmla="*/ 30302 w 492819"/>
                <a:gd name="connsiteY52" fmla="*/ 342900 h 1261534"/>
                <a:gd name="connsiteX53" fmla="*/ 34535 w 492819"/>
                <a:gd name="connsiteY53" fmla="*/ 389467 h 1261534"/>
                <a:gd name="connsiteX54" fmla="*/ 21835 w 492819"/>
                <a:gd name="connsiteY54" fmla="*/ 423334 h 1261534"/>
                <a:gd name="connsiteX55" fmla="*/ 30302 w 492819"/>
                <a:gd name="connsiteY55" fmla="*/ 457200 h 1261534"/>
                <a:gd name="connsiteX56" fmla="*/ 669 w 492819"/>
                <a:gd name="connsiteY56" fmla="*/ 516467 h 1261534"/>
                <a:gd name="connsiteX57" fmla="*/ 26069 w 492819"/>
                <a:gd name="connsiteY57" fmla="*/ 567267 h 1261534"/>
                <a:gd name="connsiteX58" fmla="*/ 47235 w 492819"/>
                <a:gd name="connsiteY58" fmla="*/ 622300 h 1261534"/>
                <a:gd name="connsiteX59" fmla="*/ 47235 w 492819"/>
                <a:gd name="connsiteY59" fmla="*/ 651934 h 1261534"/>
                <a:gd name="connsiteX60" fmla="*/ 30302 w 492819"/>
                <a:gd name="connsiteY60" fmla="*/ 668867 h 1261534"/>
                <a:gd name="connsiteX61" fmla="*/ 26069 w 492819"/>
                <a:gd name="connsiteY61" fmla="*/ 702734 h 1261534"/>
                <a:gd name="connsiteX62" fmla="*/ 38769 w 492819"/>
                <a:gd name="connsiteY62" fmla="*/ 766234 h 1261534"/>
                <a:gd name="connsiteX63" fmla="*/ 47235 w 492819"/>
                <a:gd name="connsiteY63" fmla="*/ 808567 h 1261534"/>
                <a:gd name="connsiteX64" fmla="*/ 30302 w 492819"/>
                <a:gd name="connsiteY64" fmla="*/ 855134 h 1261534"/>
                <a:gd name="connsiteX65" fmla="*/ 9135 w 492819"/>
                <a:gd name="connsiteY65" fmla="*/ 893234 h 1261534"/>
                <a:gd name="connsiteX66" fmla="*/ 4902 w 492819"/>
                <a:gd name="connsiteY66" fmla="*/ 922867 h 1261534"/>
                <a:gd name="connsiteX67" fmla="*/ 38769 w 492819"/>
                <a:gd name="connsiteY67" fmla="*/ 977900 h 1261534"/>
                <a:gd name="connsiteX68" fmla="*/ 76869 w 492819"/>
                <a:gd name="connsiteY68" fmla="*/ 986367 h 1261534"/>
                <a:gd name="connsiteX69" fmla="*/ 98035 w 492819"/>
                <a:gd name="connsiteY69" fmla="*/ 1041400 h 1261534"/>
                <a:gd name="connsiteX70" fmla="*/ 119202 w 492819"/>
                <a:gd name="connsiteY70" fmla="*/ 1079500 h 1261534"/>
                <a:gd name="connsiteX71" fmla="*/ 161535 w 492819"/>
                <a:gd name="connsiteY71" fmla="*/ 1087967 h 1261534"/>
                <a:gd name="connsiteX72" fmla="*/ 174235 w 492819"/>
                <a:gd name="connsiteY72" fmla="*/ 1130300 h 1261534"/>
                <a:gd name="connsiteX73" fmla="*/ 208102 w 492819"/>
                <a:gd name="connsiteY73" fmla="*/ 1155700 h 1261534"/>
                <a:gd name="connsiteX74" fmla="*/ 229269 w 492819"/>
                <a:gd name="connsiteY74" fmla="*/ 1164167 h 1261534"/>
                <a:gd name="connsiteX75" fmla="*/ 220802 w 492819"/>
                <a:gd name="connsiteY75" fmla="*/ 1210734 h 1261534"/>
                <a:gd name="connsiteX76" fmla="*/ 229269 w 492819"/>
                <a:gd name="connsiteY76" fmla="*/ 1261534 h 12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92819" h="1261534">
                  <a:moveTo>
                    <a:pt x="229269" y="1261534"/>
                  </a:moveTo>
                  <a:lnTo>
                    <a:pt x="292769" y="1257300"/>
                  </a:lnTo>
                  <a:lnTo>
                    <a:pt x="301235" y="1219200"/>
                  </a:lnTo>
                  <a:cubicBezTo>
                    <a:pt x="310090" y="1188210"/>
                    <a:pt x="309702" y="1199840"/>
                    <a:pt x="309702" y="1185334"/>
                  </a:cubicBezTo>
                  <a:lnTo>
                    <a:pt x="305469" y="1143000"/>
                  </a:lnTo>
                  <a:lnTo>
                    <a:pt x="309702" y="1126067"/>
                  </a:lnTo>
                  <a:lnTo>
                    <a:pt x="347802" y="1147234"/>
                  </a:lnTo>
                  <a:lnTo>
                    <a:pt x="385902" y="1147234"/>
                  </a:lnTo>
                  <a:lnTo>
                    <a:pt x="419769" y="1143000"/>
                  </a:lnTo>
                  <a:lnTo>
                    <a:pt x="445169" y="1147234"/>
                  </a:lnTo>
                  <a:lnTo>
                    <a:pt x="445169" y="1109134"/>
                  </a:lnTo>
                  <a:lnTo>
                    <a:pt x="466335" y="1083734"/>
                  </a:lnTo>
                  <a:cubicBezTo>
                    <a:pt x="492819" y="1061664"/>
                    <a:pt x="491735" y="1073588"/>
                    <a:pt x="491735" y="1058334"/>
                  </a:cubicBezTo>
                  <a:lnTo>
                    <a:pt x="479035" y="1020234"/>
                  </a:lnTo>
                  <a:lnTo>
                    <a:pt x="436702" y="982134"/>
                  </a:lnTo>
                  <a:lnTo>
                    <a:pt x="407069" y="960967"/>
                  </a:lnTo>
                  <a:lnTo>
                    <a:pt x="368969" y="956734"/>
                  </a:lnTo>
                  <a:lnTo>
                    <a:pt x="335102" y="927100"/>
                  </a:lnTo>
                  <a:cubicBezTo>
                    <a:pt x="330405" y="898916"/>
                    <a:pt x="330869" y="910283"/>
                    <a:pt x="330869" y="893234"/>
                  </a:cubicBezTo>
                  <a:cubicBezTo>
                    <a:pt x="312688" y="870509"/>
                    <a:pt x="320324" y="878456"/>
                    <a:pt x="309702" y="867834"/>
                  </a:cubicBezTo>
                  <a:lnTo>
                    <a:pt x="322402" y="846667"/>
                  </a:lnTo>
                  <a:cubicBezTo>
                    <a:pt x="335828" y="824290"/>
                    <a:pt x="335102" y="833728"/>
                    <a:pt x="335102" y="821267"/>
                  </a:cubicBezTo>
                  <a:lnTo>
                    <a:pt x="318169" y="795867"/>
                  </a:lnTo>
                  <a:lnTo>
                    <a:pt x="309702" y="770467"/>
                  </a:lnTo>
                  <a:lnTo>
                    <a:pt x="330869" y="749300"/>
                  </a:lnTo>
                  <a:lnTo>
                    <a:pt x="318169" y="698500"/>
                  </a:lnTo>
                  <a:lnTo>
                    <a:pt x="292769" y="601134"/>
                  </a:lnTo>
                  <a:lnTo>
                    <a:pt x="288535" y="575734"/>
                  </a:lnTo>
                  <a:lnTo>
                    <a:pt x="309702" y="537634"/>
                  </a:lnTo>
                  <a:lnTo>
                    <a:pt x="347802" y="482600"/>
                  </a:lnTo>
                  <a:lnTo>
                    <a:pt x="360502" y="436034"/>
                  </a:lnTo>
                  <a:lnTo>
                    <a:pt x="360502" y="351367"/>
                  </a:lnTo>
                  <a:lnTo>
                    <a:pt x="347802" y="283634"/>
                  </a:lnTo>
                  <a:lnTo>
                    <a:pt x="326635" y="186267"/>
                  </a:lnTo>
                  <a:cubicBezTo>
                    <a:pt x="299567" y="123109"/>
                    <a:pt x="301235" y="148494"/>
                    <a:pt x="301235" y="114300"/>
                  </a:cubicBezTo>
                  <a:cubicBezTo>
                    <a:pt x="284038" y="24014"/>
                    <a:pt x="284302" y="55566"/>
                    <a:pt x="284302" y="21167"/>
                  </a:cubicBezTo>
                  <a:lnTo>
                    <a:pt x="284302" y="0"/>
                  </a:lnTo>
                  <a:lnTo>
                    <a:pt x="241969" y="25400"/>
                  </a:lnTo>
                  <a:lnTo>
                    <a:pt x="191169" y="80434"/>
                  </a:lnTo>
                  <a:lnTo>
                    <a:pt x="165769" y="110067"/>
                  </a:lnTo>
                  <a:lnTo>
                    <a:pt x="161535" y="131234"/>
                  </a:lnTo>
                  <a:lnTo>
                    <a:pt x="174235" y="160867"/>
                  </a:lnTo>
                  <a:lnTo>
                    <a:pt x="170002" y="177800"/>
                  </a:lnTo>
                  <a:lnTo>
                    <a:pt x="148835" y="177800"/>
                  </a:lnTo>
                  <a:lnTo>
                    <a:pt x="136135" y="148167"/>
                  </a:lnTo>
                  <a:lnTo>
                    <a:pt x="136135" y="135467"/>
                  </a:lnTo>
                  <a:lnTo>
                    <a:pt x="102269" y="139700"/>
                  </a:lnTo>
                  <a:cubicBezTo>
                    <a:pt x="88996" y="183945"/>
                    <a:pt x="79151" y="171616"/>
                    <a:pt x="93802" y="186267"/>
                  </a:cubicBezTo>
                  <a:lnTo>
                    <a:pt x="98035" y="232834"/>
                  </a:lnTo>
                  <a:lnTo>
                    <a:pt x="85335" y="275167"/>
                  </a:lnTo>
                  <a:lnTo>
                    <a:pt x="72635" y="309034"/>
                  </a:lnTo>
                  <a:lnTo>
                    <a:pt x="47235" y="313267"/>
                  </a:lnTo>
                  <a:lnTo>
                    <a:pt x="30302" y="342900"/>
                  </a:lnTo>
                  <a:cubicBezTo>
                    <a:pt x="34675" y="386638"/>
                    <a:pt x="34535" y="371052"/>
                    <a:pt x="34535" y="389467"/>
                  </a:cubicBezTo>
                  <a:cubicBezTo>
                    <a:pt x="21279" y="420397"/>
                    <a:pt x="21835" y="408353"/>
                    <a:pt x="21835" y="423334"/>
                  </a:cubicBezTo>
                  <a:lnTo>
                    <a:pt x="30302" y="457200"/>
                  </a:lnTo>
                  <a:cubicBezTo>
                    <a:pt x="0" y="513476"/>
                    <a:pt x="669" y="491399"/>
                    <a:pt x="669" y="516467"/>
                  </a:cubicBezTo>
                  <a:lnTo>
                    <a:pt x="26069" y="567267"/>
                  </a:lnTo>
                  <a:cubicBezTo>
                    <a:pt x="47778" y="619369"/>
                    <a:pt x="47235" y="599723"/>
                    <a:pt x="47235" y="622300"/>
                  </a:cubicBezTo>
                  <a:lnTo>
                    <a:pt x="47235" y="651934"/>
                  </a:lnTo>
                  <a:lnTo>
                    <a:pt x="30302" y="668867"/>
                  </a:lnTo>
                  <a:lnTo>
                    <a:pt x="26069" y="702734"/>
                  </a:lnTo>
                  <a:cubicBezTo>
                    <a:pt x="39065" y="763380"/>
                    <a:pt x="38769" y="741796"/>
                    <a:pt x="38769" y="766234"/>
                  </a:cubicBezTo>
                  <a:cubicBezTo>
                    <a:pt x="47541" y="805711"/>
                    <a:pt x="47235" y="791324"/>
                    <a:pt x="47235" y="808567"/>
                  </a:cubicBezTo>
                  <a:lnTo>
                    <a:pt x="30302" y="855134"/>
                  </a:lnTo>
                  <a:lnTo>
                    <a:pt x="9135" y="893234"/>
                  </a:lnTo>
                  <a:lnTo>
                    <a:pt x="4902" y="922867"/>
                  </a:lnTo>
                  <a:cubicBezTo>
                    <a:pt x="35204" y="979143"/>
                    <a:pt x="13700" y="977900"/>
                    <a:pt x="38769" y="977900"/>
                  </a:cubicBezTo>
                  <a:lnTo>
                    <a:pt x="76869" y="986367"/>
                  </a:lnTo>
                  <a:cubicBezTo>
                    <a:pt x="99203" y="1035503"/>
                    <a:pt x="98035" y="1015883"/>
                    <a:pt x="98035" y="1041400"/>
                  </a:cubicBezTo>
                  <a:cubicBezTo>
                    <a:pt x="115861" y="1077052"/>
                    <a:pt x="106044" y="1066342"/>
                    <a:pt x="119202" y="1079500"/>
                  </a:cubicBezTo>
                  <a:lnTo>
                    <a:pt x="161535" y="1087967"/>
                  </a:lnTo>
                  <a:lnTo>
                    <a:pt x="174235" y="1130300"/>
                  </a:lnTo>
                  <a:lnTo>
                    <a:pt x="208102" y="1155700"/>
                  </a:lnTo>
                  <a:lnTo>
                    <a:pt x="229269" y="1164167"/>
                  </a:lnTo>
                  <a:lnTo>
                    <a:pt x="220802" y="1210734"/>
                  </a:lnTo>
                  <a:lnTo>
                    <a:pt x="229269" y="1261534"/>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30" name="Forma libre 53">
              <a:extLst>
                <a:ext uri="{FF2B5EF4-FFF2-40B4-BE49-F238E27FC236}">
                  <a16:creationId xmlns:a16="http://schemas.microsoft.com/office/drawing/2014/main" id="{1EB72CDD-2BB8-C290-FD3B-A276FB2D5A2C}"/>
                </a:ext>
              </a:extLst>
            </p:cNvPr>
            <p:cNvSpPr/>
            <p:nvPr/>
          </p:nvSpPr>
          <p:spPr bwMode="auto">
            <a:xfrm>
              <a:off x="3219450" y="2536825"/>
              <a:ext cx="511175" cy="942975"/>
            </a:xfrm>
            <a:custGeom>
              <a:avLst/>
              <a:gdLst>
                <a:gd name="connsiteX0" fmla="*/ 33866 w 533400"/>
                <a:gd name="connsiteY0" fmla="*/ 440267 h 1011767"/>
                <a:gd name="connsiteX1" fmla="*/ 29633 w 533400"/>
                <a:gd name="connsiteY1" fmla="*/ 381000 h 1011767"/>
                <a:gd name="connsiteX2" fmla="*/ 29633 w 533400"/>
                <a:gd name="connsiteY2" fmla="*/ 381000 h 1011767"/>
                <a:gd name="connsiteX3" fmla="*/ 33866 w 533400"/>
                <a:gd name="connsiteY3" fmla="*/ 330200 h 1011767"/>
                <a:gd name="connsiteX4" fmla="*/ 25400 w 533400"/>
                <a:gd name="connsiteY4" fmla="*/ 300567 h 1011767"/>
                <a:gd name="connsiteX5" fmla="*/ 38100 w 533400"/>
                <a:gd name="connsiteY5" fmla="*/ 279400 h 1011767"/>
                <a:gd name="connsiteX6" fmla="*/ 50800 w 533400"/>
                <a:gd name="connsiteY6" fmla="*/ 275167 h 1011767"/>
                <a:gd name="connsiteX7" fmla="*/ 46566 w 533400"/>
                <a:gd name="connsiteY7" fmla="*/ 249767 h 1011767"/>
                <a:gd name="connsiteX8" fmla="*/ 25400 w 533400"/>
                <a:gd name="connsiteY8" fmla="*/ 215900 h 1011767"/>
                <a:gd name="connsiteX9" fmla="*/ 38100 w 533400"/>
                <a:gd name="connsiteY9" fmla="*/ 177800 h 1011767"/>
                <a:gd name="connsiteX10" fmla="*/ 63500 w 533400"/>
                <a:gd name="connsiteY10" fmla="*/ 160867 h 1011767"/>
                <a:gd name="connsiteX11" fmla="*/ 67733 w 533400"/>
                <a:gd name="connsiteY11" fmla="*/ 131233 h 1011767"/>
                <a:gd name="connsiteX12" fmla="*/ 71966 w 533400"/>
                <a:gd name="connsiteY12" fmla="*/ 122767 h 1011767"/>
                <a:gd name="connsiteX13" fmla="*/ 122766 w 533400"/>
                <a:gd name="connsiteY13" fmla="*/ 122767 h 1011767"/>
                <a:gd name="connsiteX14" fmla="*/ 148166 w 533400"/>
                <a:gd name="connsiteY14" fmla="*/ 148167 h 1011767"/>
                <a:gd name="connsiteX15" fmla="*/ 152400 w 533400"/>
                <a:gd name="connsiteY15" fmla="*/ 114300 h 1011767"/>
                <a:gd name="connsiteX16" fmla="*/ 152400 w 533400"/>
                <a:gd name="connsiteY16" fmla="*/ 114300 h 1011767"/>
                <a:gd name="connsiteX17" fmla="*/ 177800 w 533400"/>
                <a:gd name="connsiteY17" fmla="*/ 105833 h 1011767"/>
                <a:gd name="connsiteX18" fmla="*/ 177800 w 533400"/>
                <a:gd name="connsiteY18" fmla="*/ 76200 h 1011767"/>
                <a:gd name="connsiteX19" fmla="*/ 182033 w 533400"/>
                <a:gd name="connsiteY19" fmla="*/ 42333 h 1011767"/>
                <a:gd name="connsiteX20" fmla="*/ 194733 w 533400"/>
                <a:gd name="connsiteY20" fmla="*/ 38100 h 1011767"/>
                <a:gd name="connsiteX21" fmla="*/ 237066 w 533400"/>
                <a:gd name="connsiteY21" fmla="*/ 8467 h 1011767"/>
                <a:gd name="connsiteX22" fmla="*/ 245533 w 533400"/>
                <a:gd name="connsiteY22" fmla="*/ 0 h 1011767"/>
                <a:gd name="connsiteX23" fmla="*/ 266700 w 533400"/>
                <a:gd name="connsiteY23" fmla="*/ 76200 h 1011767"/>
                <a:gd name="connsiteX24" fmla="*/ 287866 w 533400"/>
                <a:gd name="connsiteY24" fmla="*/ 105833 h 1011767"/>
                <a:gd name="connsiteX25" fmla="*/ 287866 w 533400"/>
                <a:gd name="connsiteY25" fmla="*/ 135467 h 1011767"/>
                <a:gd name="connsiteX26" fmla="*/ 279400 w 533400"/>
                <a:gd name="connsiteY26" fmla="*/ 165100 h 1011767"/>
                <a:gd name="connsiteX27" fmla="*/ 266700 w 533400"/>
                <a:gd name="connsiteY27" fmla="*/ 186267 h 1011767"/>
                <a:gd name="connsiteX28" fmla="*/ 279400 w 533400"/>
                <a:gd name="connsiteY28" fmla="*/ 254000 h 1011767"/>
                <a:gd name="connsiteX29" fmla="*/ 287866 w 533400"/>
                <a:gd name="connsiteY29" fmla="*/ 300567 h 1011767"/>
                <a:gd name="connsiteX30" fmla="*/ 266700 w 533400"/>
                <a:gd name="connsiteY30" fmla="*/ 342900 h 1011767"/>
                <a:gd name="connsiteX31" fmla="*/ 245533 w 533400"/>
                <a:gd name="connsiteY31" fmla="*/ 385233 h 1011767"/>
                <a:gd name="connsiteX32" fmla="*/ 245533 w 533400"/>
                <a:gd name="connsiteY32" fmla="*/ 414867 h 1011767"/>
                <a:gd name="connsiteX33" fmla="*/ 258233 w 533400"/>
                <a:gd name="connsiteY33" fmla="*/ 457200 h 1011767"/>
                <a:gd name="connsiteX34" fmla="*/ 296333 w 533400"/>
                <a:gd name="connsiteY34" fmla="*/ 478367 h 1011767"/>
                <a:gd name="connsiteX35" fmla="*/ 317500 w 533400"/>
                <a:gd name="connsiteY35" fmla="*/ 478367 h 1011767"/>
                <a:gd name="connsiteX36" fmla="*/ 342900 w 533400"/>
                <a:gd name="connsiteY36" fmla="*/ 516467 h 1011767"/>
                <a:gd name="connsiteX37" fmla="*/ 338666 w 533400"/>
                <a:gd name="connsiteY37" fmla="*/ 550333 h 1011767"/>
                <a:gd name="connsiteX38" fmla="*/ 389466 w 533400"/>
                <a:gd name="connsiteY38" fmla="*/ 571500 h 1011767"/>
                <a:gd name="connsiteX39" fmla="*/ 414866 w 533400"/>
                <a:gd name="connsiteY39" fmla="*/ 596900 h 1011767"/>
                <a:gd name="connsiteX40" fmla="*/ 423333 w 533400"/>
                <a:gd name="connsiteY40" fmla="*/ 626533 h 1011767"/>
                <a:gd name="connsiteX41" fmla="*/ 465666 w 533400"/>
                <a:gd name="connsiteY41" fmla="*/ 660400 h 1011767"/>
                <a:gd name="connsiteX42" fmla="*/ 469900 w 533400"/>
                <a:gd name="connsiteY42" fmla="*/ 681567 h 1011767"/>
                <a:gd name="connsiteX43" fmla="*/ 465666 w 533400"/>
                <a:gd name="connsiteY43" fmla="*/ 719667 h 1011767"/>
                <a:gd name="connsiteX44" fmla="*/ 469900 w 533400"/>
                <a:gd name="connsiteY44" fmla="*/ 778933 h 1011767"/>
                <a:gd name="connsiteX45" fmla="*/ 508000 w 533400"/>
                <a:gd name="connsiteY45" fmla="*/ 829733 h 1011767"/>
                <a:gd name="connsiteX46" fmla="*/ 529166 w 533400"/>
                <a:gd name="connsiteY46" fmla="*/ 889000 h 1011767"/>
                <a:gd name="connsiteX47" fmla="*/ 533400 w 533400"/>
                <a:gd name="connsiteY47" fmla="*/ 910167 h 1011767"/>
                <a:gd name="connsiteX48" fmla="*/ 512233 w 533400"/>
                <a:gd name="connsiteY48" fmla="*/ 918633 h 1011767"/>
                <a:gd name="connsiteX49" fmla="*/ 512233 w 533400"/>
                <a:gd name="connsiteY49" fmla="*/ 918633 h 1011767"/>
                <a:gd name="connsiteX50" fmla="*/ 486833 w 533400"/>
                <a:gd name="connsiteY50" fmla="*/ 960967 h 1011767"/>
                <a:gd name="connsiteX51" fmla="*/ 440266 w 533400"/>
                <a:gd name="connsiteY51" fmla="*/ 973667 h 1011767"/>
                <a:gd name="connsiteX52" fmla="*/ 410633 w 533400"/>
                <a:gd name="connsiteY52" fmla="*/ 982133 h 1011767"/>
                <a:gd name="connsiteX53" fmla="*/ 385233 w 533400"/>
                <a:gd name="connsiteY53" fmla="*/ 1011767 h 1011767"/>
                <a:gd name="connsiteX54" fmla="*/ 355600 w 533400"/>
                <a:gd name="connsiteY54" fmla="*/ 973667 h 1011767"/>
                <a:gd name="connsiteX55" fmla="*/ 321733 w 533400"/>
                <a:gd name="connsiteY55" fmla="*/ 969433 h 1011767"/>
                <a:gd name="connsiteX56" fmla="*/ 283633 w 533400"/>
                <a:gd name="connsiteY56" fmla="*/ 948267 h 1011767"/>
                <a:gd name="connsiteX57" fmla="*/ 270933 w 533400"/>
                <a:gd name="connsiteY57" fmla="*/ 939800 h 1011767"/>
                <a:gd name="connsiteX58" fmla="*/ 203200 w 533400"/>
                <a:gd name="connsiteY58" fmla="*/ 948267 h 1011767"/>
                <a:gd name="connsiteX59" fmla="*/ 177800 w 533400"/>
                <a:gd name="connsiteY59" fmla="*/ 956733 h 1011767"/>
                <a:gd name="connsiteX60" fmla="*/ 156633 w 533400"/>
                <a:gd name="connsiteY60" fmla="*/ 982133 h 1011767"/>
                <a:gd name="connsiteX61" fmla="*/ 122766 w 533400"/>
                <a:gd name="connsiteY61" fmla="*/ 982133 h 1011767"/>
                <a:gd name="connsiteX62" fmla="*/ 114300 w 533400"/>
                <a:gd name="connsiteY62" fmla="*/ 960967 h 1011767"/>
                <a:gd name="connsiteX63" fmla="*/ 135466 w 533400"/>
                <a:gd name="connsiteY63" fmla="*/ 935567 h 1011767"/>
                <a:gd name="connsiteX64" fmla="*/ 127000 w 533400"/>
                <a:gd name="connsiteY64" fmla="*/ 905933 h 1011767"/>
                <a:gd name="connsiteX65" fmla="*/ 93133 w 533400"/>
                <a:gd name="connsiteY65" fmla="*/ 880533 h 1011767"/>
                <a:gd name="connsiteX66" fmla="*/ 63500 w 533400"/>
                <a:gd name="connsiteY66" fmla="*/ 880533 h 1011767"/>
                <a:gd name="connsiteX67" fmla="*/ 29633 w 533400"/>
                <a:gd name="connsiteY67" fmla="*/ 863600 h 1011767"/>
                <a:gd name="connsiteX68" fmla="*/ 25400 w 533400"/>
                <a:gd name="connsiteY68" fmla="*/ 855133 h 1011767"/>
                <a:gd name="connsiteX69" fmla="*/ 38100 w 533400"/>
                <a:gd name="connsiteY69" fmla="*/ 829733 h 1011767"/>
                <a:gd name="connsiteX70" fmla="*/ 46566 w 533400"/>
                <a:gd name="connsiteY70" fmla="*/ 787400 h 1011767"/>
                <a:gd name="connsiteX71" fmla="*/ 46566 w 533400"/>
                <a:gd name="connsiteY71" fmla="*/ 753533 h 1011767"/>
                <a:gd name="connsiteX72" fmla="*/ 71966 w 533400"/>
                <a:gd name="connsiteY72" fmla="*/ 715433 h 1011767"/>
                <a:gd name="connsiteX73" fmla="*/ 93133 w 533400"/>
                <a:gd name="connsiteY73" fmla="*/ 685800 h 1011767"/>
                <a:gd name="connsiteX74" fmla="*/ 101600 w 533400"/>
                <a:gd name="connsiteY74" fmla="*/ 668867 h 1011767"/>
                <a:gd name="connsiteX75" fmla="*/ 71966 w 533400"/>
                <a:gd name="connsiteY75" fmla="*/ 664633 h 1011767"/>
                <a:gd name="connsiteX76" fmla="*/ 12700 w 533400"/>
                <a:gd name="connsiteY76" fmla="*/ 618067 h 1011767"/>
                <a:gd name="connsiteX77" fmla="*/ 0 w 533400"/>
                <a:gd name="connsiteY77" fmla="*/ 596900 h 1011767"/>
                <a:gd name="connsiteX78" fmla="*/ 12700 w 533400"/>
                <a:gd name="connsiteY78" fmla="*/ 558800 h 1011767"/>
                <a:gd name="connsiteX79" fmla="*/ 16933 w 533400"/>
                <a:gd name="connsiteY79" fmla="*/ 541867 h 1011767"/>
                <a:gd name="connsiteX80" fmla="*/ 63500 w 533400"/>
                <a:gd name="connsiteY80" fmla="*/ 524933 h 1011767"/>
                <a:gd name="connsiteX81" fmla="*/ 63500 w 533400"/>
                <a:gd name="connsiteY81" fmla="*/ 495300 h 1011767"/>
                <a:gd name="connsiteX82" fmla="*/ 84666 w 533400"/>
                <a:gd name="connsiteY82" fmla="*/ 465667 h 1011767"/>
                <a:gd name="connsiteX83" fmla="*/ 33866 w 533400"/>
                <a:gd name="connsiteY83" fmla="*/ 440267 h 101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1011767">
                  <a:moveTo>
                    <a:pt x="33866" y="440267"/>
                  </a:moveTo>
                  <a:lnTo>
                    <a:pt x="29633" y="381000"/>
                  </a:lnTo>
                  <a:lnTo>
                    <a:pt x="29633" y="381000"/>
                  </a:lnTo>
                  <a:cubicBezTo>
                    <a:pt x="33994" y="333028"/>
                    <a:pt x="33866" y="350019"/>
                    <a:pt x="33866" y="330200"/>
                  </a:cubicBezTo>
                  <a:cubicBezTo>
                    <a:pt x="24954" y="303461"/>
                    <a:pt x="25400" y="313725"/>
                    <a:pt x="25400" y="300567"/>
                  </a:cubicBezTo>
                  <a:lnTo>
                    <a:pt x="38100" y="279400"/>
                  </a:lnTo>
                  <a:lnTo>
                    <a:pt x="50800" y="275167"/>
                  </a:lnTo>
                  <a:lnTo>
                    <a:pt x="46566" y="249767"/>
                  </a:lnTo>
                  <a:lnTo>
                    <a:pt x="25400" y="215900"/>
                  </a:lnTo>
                  <a:cubicBezTo>
                    <a:pt x="38595" y="180712"/>
                    <a:pt x="38100" y="194090"/>
                    <a:pt x="38100" y="177800"/>
                  </a:cubicBezTo>
                  <a:cubicBezTo>
                    <a:pt x="64762" y="164469"/>
                    <a:pt x="63500" y="174566"/>
                    <a:pt x="63500" y="160867"/>
                  </a:cubicBezTo>
                  <a:cubicBezTo>
                    <a:pt x="67965" y="134075"/>
                    <a:pt x="67733" y="144050"/>
                    <a:pt x="67733" y="131233"/>
                  </a:cubicBezTo>
                  <a:lnTo>
                    <a:pt x="71966" y="122767"/>
                  </a:lnTo>
                  <a:lnTo>
                    <a:pt x="122766" y="122767"/>
                  </a:lnTo>
                  <a:lnTo>
                    <a:pt x="148166" y="148167"/>
                  </a:lnTo>
                  <a:cubicBezTo>
                    <a:pt x="152600" y="117136"/>
                    <a:pt x="152400" y="128511"/>
                    <a:pt x="152400" y="114300"/>
                  </a:cubicBezTo>
                  <a:lnTo>
                    <a:pt x="152400" y="114300"/>
                  </a:lnTo>
                  <a:cubicBezTo>
                    <a:pt x="179192" y="109835"/>
                    <a:pt x="177800" y="118650"/>
                    <a:pt x="177800" y="105833"/>
                  </a:cubicBezTo>
                  <a:lnTo>
                    <a:pt x="177800" y="76200"/>
                  </a:lnTo>
                  <a:cubicBezTo>
                    <a:pt x="179211" y="64911"/>
                    <a:pt x="177413" y="52729"/>
                    <a:pt x="182033" y="42333"/>
                  </a:cubicBezTo>
                  <a:cubicBezTo>
                    <a:pt x="183845" y="38255"/>
                    <a:pt x="194733" y="38100"/>
                    <a:pt x="194733" y="38100"/>
                  </a:cubicBezTo>
                  <a:cubicBezTo>
                    <a:pt x="227359" y="5474"/>
                    <a:pt x="210397" y="8467"/>
                    <a:pt x="237066" y="8467"/>
                  </a:cubicBezTo>
                  <a:lnTo>
                    <a:pt x="245533" y="0"/>
                  </a:lnTo>
                  <a:lnTo>
                    <a:pt x="266700" y="76200"/>
                  </a:lnTo>
                  <a:lnTo>
                    <a:pt x="287866" y="105833"/>
                  </a:lnTo>
                  <a:lnTo>
                    <a:pt x="287866" y="135467"/>
                  </a:lnTo>
                  <a:lnTo>
                    <a:pt x="279400" y="165100"/>
                  </a:lnTo>
                  <a:lnTo>
                    <a:pt x="266700" y="186267"/>
                  </a:lnTo>
                  <a:lnTo>
                    <a:pt x="279400" y="254000"/>
                  </a:lnTo>
                  <a:lnTo>
                    <a:pt x="287866" y="300567"/>
                  </a:lnTo>
                  <a:lnTo>
                    <a:pt x="266700" y="342900"/>
                  </a:lnTo>
                  <a:lnTo>
                    <a:pt x="245533" y="385233"/>
                  </a:lnTo>
                  <a:lnTo>
                    <a:pt x="245533" y="414867"/>
                  </a:lnTo>
                  <a:lnTo>
                    <a:pt x="258233" y="457200"/>
                  </a:lnTo>
                  <a:lnTo>
                    <a:pt x="296333" y="478367"/>
                  </a:lnTo>
                  <a:lnTo>
                    <a:pt x="317500" y="478367"/>
                  </a:lnTo>
                  <a:lnTo>
                    <a:pt x="342900" y="516467"/>
                  </a:lnTo>
                  <a:lnTo>
                    <a:pt x="338666" y="550333"/>
                  </a:lnTo>
                  <a:lnTo>
                    <a:pt x="389466" y="571500"/>
                  </a:lnTo>
                  <a:lnTo>
                    <a:pt x="414866" y="596900"/>
                  </a:lnTo>
                  <a:lnTo>
                    <a:pt x="423333" y="626533"/>
                  </a:lnTo>
                  <a:lnTo>
                    <a:pt x="465666" y="660400"/>
                  </a:lnTo>
                  <a:lnTo>
                    <a:pt x="469900" y="681567"/>
                  </a:lnTo>
                  <a:lnTo>
                    <a:pt x="465666" y="719667"/>
                  </a:lnTo>
                  <a:cubicBezTo>
                    <a:pt x="470008" y="776107"/>
                    <a:pt x="469900" y="756301"/>
                    <a:pt x="469900" y="778933"/>
                  </a:cubicBezTo>
                  <a:lnTo>
                    <a:pt x="508000" y="829733"/>
                  </a:lnTo>
                  <a:lnTo>
                    <a:pt x="529166" y="889000"/>
                  </a:lnTo>
                  <a:lnTo>
                    <a:pt x="533400" y="910167"/>
                  </a:lnTo>
                  <a:lnTo>
                    <a:pt x="512233" y="918633"/>
                  </a:lnTo>
                  <a:lnTo>
                    <a:pt x="512233" y="918633"/>
                  </a:lnTo>
                  <a:lnTo>
                    <a:pt x="486833" y="960967"/>
                  </a:lnTo>
                  <a:lnTo>
                    <a:pt x="440266" y="973667"/>
                  </a:lnTo>
                  <a:lnTo>
                    <a:pt x="410633" y="982133"/>
                  </a:lnTo>
                  <a:lnTo>
                    <a:pt x="385233" y="1011767"/>
                  </a:lnTo>
                  <a:lnTo>
                    <a:pt x="355600" y="973667"/>
                  </a:lnTo>
                  <a:lnTo>
                    <a:pt x="321733" y="969433"/>
                  </a:lnTo>
                  <a:lnTo>
                    <a:pt x="283633" y="948267"/>
                  </a:lnTo>
                  <a:lnTo>
                    <a:pt x="270933" y="939800"/>
                  </a:lnTo>
                  <a:lnTo>
                    <a:pt x="203200" y="948267"/>
                  </a:lnTo>
                  <a:lnTo>
                    <a:pt x="177800" y="956733"/>
                  </a:lnTo>
                  <a:lnTo>
                    <a:pt x="156633" y="982133"/>
                  </a:lnTo>
                  <a:lnTo>
                    <a:pt x="122766" y="982133"/>
                  </a:lnTo>
                  <a:lnTo>
                    <a:pt x="114300" y="960967"/>
                  </a:lnTo>
                  <a:cubicBezTo>
                    <a:pt x="136464" y="938802"/>
                    <a:pt x="135466" y="949778"/>
                    <a:pt x="135466" y="935567"/>
                  </a:cubicBezTo>
                  <a:lnTo>
                    <a:pt x="127000" y="905933"/>
                  </a:lnTo>
                  <a:cubicBezTo>
                    <a:pt x="96295" y="879615"/>
                    <a:pt x="110376" y="880533"/>
                    <a:pt x="93133" y="880533"/>
                  </a:cubicBezTo>
                  <a:lnTo>
                    <a:pt x="63500" y="880533"/>
                  </a:lnTo>
                  <a:lnTo>
                    <a:pt x="29633" y="863600"/>
                  </a:lnTo>
                  <a:lnTo>
                    <a:pt x="25400" y="855133"/>
                  </a:lnTo>
                  <a:lnTo>
                    <a:pt x="38100" y="829733"/>
                  </a:lnTo>
                  <a:lnTo>
                    <a:pt x="46566" y="787400"/>
                  </a:lnTo>
                  <a:lnTo>
                    <a:pt x="46566" y="753533"/>
                  </a:lnTo>
                  <a:lnTo>
                    <a:pt x="71966" y="715433"/>
                  </a:lnTo>
                  <a:lnTo>
                    <a:pt x="93133" y="685800"/>
                  </a:lnTo>
                  <a:lnTo>
                    <a:pt x="101600" y="668867"/>
                  </a:lnTo>
                  <a:lnTo>
                    <a:pt x="71966" y="664633"/>
                  </a:lnTo>
                  <a:lnTo>
                    <a:pt x="12700" y="618067"/>
                  </a:lnTo>
                  <a:lnTo>
                    <a:pt x="0" y="596900"/>
                  </a:lnTo>
                  <a:lnTo>
                    <a:pt x="12700" y="558800"/>
                  </a:lnTo>
                  <a:lnTo>
                    <a:pt x="16933" y="541867"/>
                  </a:lnTo>
                  <a:lnTo>
                    <a:pt x="63500" y="524933"/>
                  </a:lnTo>
                  <a:lnTo>
                    <a:pt x="63500" y="495300"/>
                  </a:lnTo>
                  <a:lnTo>
                    <a:pt x="84666" y="465667"/>
                  </a:lnTo>
                  <a:lnTo>
                    <a:pt x="33866" y="4402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31" name="Forma libre 54">
              <a:extLst>
                <a:ext uri="{FF2B5EF4-FFF2-40B4-BE49-F238E27FC236}">
                  <a16:creationId xmlns:a16="http://schemas.microsoft.com/office/drawing/2014/main" id="{78E4000A-199F-ED5D-D036-47347DF98396}"/>
                </a:ext>
              </a:extLst>
            </p:cNvPr>
            <p:cNvSpPr/>
            <p:nvPr/>
          </p:nvSpPr>
          <p:spPr bwMode="auto">
            <a:xfrm>
              <a:off x="2636838" y="2192338"/>
              <a:ext cx="647700" cy="860425"/>
            </a:xfrm>
            <a:custGeom>
              <a:avLst/>
              <a:gdLst>
                <a:gd name="connsiteX0" fmla="*/ 639233 w 677333"/>
                <a:gd name="connsiteY0" fmla="*/ 808567 h 922867"/>
                <a:gd name="connsiteX1" fmla="*/ 639233 w 677333"/>
                <a:gd name="connsiteY1" fmla="*/ 715433 h 922867"/>
                <a:gd name="connsiteX2" fmla="*/ 643466 w 677333"/>
                <a:gd name="connsiteY2" fmla="*/ 685800 h 922867"/>
                <a:gd name="connsiteX3" fmla="*/ 635000 w 677333"/>
                <a:gd name="connsiteY3" fmla="*/ 651933 h 922867"/>
                <a:gd name="connsiteX4" fmla="*/ 656166 w 677333"/>
                <a:gd name="connsiteY4" fmla="*/ 635000 h 922867"/>
                <a:gd name="connsiteX5" fmla="*/ 643466 w 677333"/>
                <a:gd name="connsiteY5" fmla="*/ 588433 h 922867"/>
                <a:gd name="connsiteX6" fmla="*/ 630766 w 677333"/>
                <a:gd name="connsiteY6" fmla="*/ 563033 h 922867"/>
                <a:gd name="connsiteX7" fmla="*/ 643466 w 677333"/>
                <a:gd name="connsiteY7" fmla="*/ 537633 h 922867"/>
                <a:gd name="connsiteX8" fmla="*/ 668866 w 677333"/>
                <a:gd name="connsiteY8" fmla="*/ 533400 h 922867"/>
                <a:gd name="connsiteX9" fmla="*/ 668866 w 677333"/>
                <a:gd name="connsiteY9" fmla="*/ 533400 h 922867"/>
                <a:gd name="connsiteX10" fmla="*/ 677333 w 677333"/>
                <a:gd name="connsiteY10" fmla="*/ 486833 h 922867"/>
                <a:gd name="connsiteX11" fmla="*/ 643466 w 677333"/>
                <a:gd name="connsiteY11" fmla="*/ 461433 h 922867"/>
                <a:gd name="connsiteX12" fmla="*/ 618066 w 677333"/>
                <a:gd name="connsiteY12" fmla="*/ 419100 h 922867"/>
                <a:gd name="connsiteX13" fmla="*/ 601133 w 677333"/>
                <a:gd name="connsiteY13" fmla="*/ 381000 h 922867"/>
                <a:gd name="connsiteX14" fmla="*/ 605366 w 677333"/>
                <a:gd name="connsiteY14" fmla="*/ 347133 h 922867"/>
                <a:gd name="connsiteX15" fmla="*/ 575733 w 677333"/>
                <a:gd name="connsiteY15" fmla="*/ 351367 h 922867"/>
                <a:gd name="connsiteX16" fmla="*/ 550333 w 677333"/>
                <a:gd name="connsiteY16" fmla="*/ 321733 h 922867"/>
                <a:gd name="connsiteX17" fmla="*/ 512233 w 677333"/>
                <a:gd name="connsiteY17" fmla="*/ 330200 h 922867"/>
                <a:gd name="connsiteX18" fmla="*/ 465666 w 677333"/>
                <a:gd name="connsiteY18" fmla="*/ 321733 h 922867"/>
                <a:gd name="connsiteX19" fmla="*/ 423333 w 677333"/>
                <a:gd name="connsiteY19" fmla="*/ 300567 h 922867"/>
                <a:gd name="connsiteX20" fmla="*/ 410633 w 677333"/>
                <a:gd name="connsiteY20" fmla="*/ 283633 h 922867"/>
                <a:gd name="connsiteX21" fmla="*/ 355600 w 677333"/>
                <a:gd name="connsiteY21" fmla="*/ 313267 h 922867"/>
                <a:gd name="connsiteX22" fmla="*/ 338666 w 677333"/>
                <a:gd name="connsiteY22" fmla="*/ 338667 h 922867"/>
                <a:gd name="connsiteX23" fmla="*/ 321733 w 677333"/>
                <a:gd name="connsiteY23" fmla="*/ 347133 h 922867"/>
                <a:gd name="connsiteX24" fmla="*/ 304800 w 677333"/>
                <a:gd name="connsiteY24" fmla="*/ 330200 h 922867"/>
                <a:gd name="connsiteX25" fmla="*/ 296333 w 677333"/>
                <a:gd name="connsiteY25" fmla="*/ 304800 h 922867"/>
                <a:gd name="connsiteX26" fmla="*/ 325966 w 677333"/>
                <a:gd name="connsiteY26" fmla="*/ 287867 h 922867"/>
                <a:gd name="connsiteX27" fmla="*/ 342900 w 677333"/>
                <a:gd name="connsiteY27" fmla="*/ 270933 h 922867"/>
                <a:gd name="connsiteX28" fmla="*/ 347133 w 677333"/>
                <a:gd name="connsiteY28" fmla="*/ 245533 h 922867"/>
                <a:gd name="connsiteX29" fmla="*/ 325966 w 677333"/>
                <a:gd name="connsiteY29" fmla="*/ 245533 h 922867"/>
                <a:gd name="connsiteX30" fmla="*/ 317500 w 677333"/>
                <a:gd name="connsiteY30" fmla="*/ 258233 h 922867"/>
                <a:gd name="connsiteX31" fmla="*/ 300566 w 677333"/>
                <a:gd name="connsiteY31" fmla="*/ 258233 h 922867"/>
                <a:gd name="connsiteX32" fmla="*/ 300566 w 677333"/>
                <a:gd name="connsiteY32" fmla="*/ 241300 h 922867"/>
                <a:gd name="connsiteX33" fmla="*/ 292100 w 677333"/>
                <a:gd name="connsiteY33" fmla="*/ 224367 h 922867"/>
                <a:gd name="connsiteX34" fmla="*/ 304800 w 677333"/>
                <a:gd name="connsiteY34" fmla="*/ 203200 h 922867"/>
                <a:gd name="connsiteX35" fmla="*/ 325966 w 677333"/>
                <a:gd name="connsiteY35" fmla="*/ 186267 h 922867"/>
                <a:gd name="connsiteX36" fmla="*/ 351366 w 677333"/>
                <a:gd name="connsiteY36" fmla="*/ 207433 h 922867"/>
                <a:gd name="connsiteX37" fmla="*/ 385233 w 677333"/>
                <a:gd name="connsiteY37" fmla="*/ 173567 h 922867"/>
                <a:gd name="connsiteX38" fmla="*/ 397933 w 677333"/>
                <a:gd name="connsiteY38" fmla="*/ 156633 h 922867"/>
                <a:gd name="connsiteX39" fmla="*/ 376766 w 677333"/>
                <a:gd name="connsiteY39" fmla="*/ 110067 h 922867"/>
                <a:gd name="connsiteX40" fmla="*/ 393700 w 677333"/>
                <a:gd name="connsiteY40" fmla="*/ 97367 h 922867"/>
                <a:gd name="connsiteX41" fmla="*/ 381000 w 677333"/>
                <a:gd name="connsiteY41" fmla="*/ 63500 h 922867"/>
                <a:gd name="connsiteX42" fmla="*/ 372533 w 677333"/>
                <a:gd name="connsiteY42" fmla="*/ 33867 h 922867"/>
                <a:gd name="connsiteX43" fmla="*/ 355600 w 677333"/>
                <a:gd name="connsiteY43" fmla="*/ 8467 h 922867"/>
                <a:gd name="connsiteX44" fmla="*/ 317500 w 677333"/>
                <a:gd name="connsiteY44" fmla="*/ 0 h 922867"/>
                <a:gd name="connsiteX45" fmla="*/ 309033 w 677333"/>
                <a:gd name="connsiteY45" fmla="*/ 29633 h 922867"/>
                <a:gd name="connsiteX46" fmla="*/ 296333 w 677333"/>
                <a:gd name="connsiteY46" fmla="*/ 46567 h 922867"/>
                <a:gd name="connsiteX47" fmla="*/ 270933 w 677333"/>
                <a:gd name="connsiteY47" fmla="*/ 46567 h 922867"/>
                <a:gd name="connsiteX48" fmla="*/ 232833 w 677333"/>
                <a:gd name="connsiteY48" fmla="*/ 88900 h 922867"/>
                <a:gd name="connsiteX49" fmla="*/ 156633 w 677333"/>
                <a:gd name="connsiteY49" fmla="*/ 139700 h 922867"/>
                <a:gd name="connsiteX50" fmla="*/ 160866 w 677333"/>
                <a:gd name="connsiteY50" fmla="*/ 160867 h 922867"/>
                <a:gd name="connsiteX51" fmla="*/ 110066 w 677333"/>
                <a:gd name="connsiteY51" fmla="*/ 211667 h 922867"/>
                <a:gd name="connsiteX52" fmla="*/ 67733 w 677333"/>
                <a:gd name="connsiteY52" fmla="*/ 266700 h 922867"/>
                <a:gd name="connsiteX53" fmla="*/ 42333 w 677333"/>
                <a:gd name="connsiteY53" fmla="*/ 275167 h 922867"/>
                <a:gd name="connsiteX54" fmla="*/ 38100 w 677333"/>
                <a:gd name="connsiteY54" fmla="*/ 309033 h 922867"/>
                <a:gd name="connsiteX55" fmla="*/ 25400 w 677333"/>
                <a:gd name="connsiteY55" fmla="*/ 342900 h 922867"/>
                <a:gd name="connsiteX56" fmla="*/ 38100 w 677333"/>
                <a:gd name="connsiteY56" fmla="*/ 368300 h 922867"/>
                <a:gd name="connsiteX57" fmla="*/ 25400 w 677333"/>
                <a:gd name="connsiteY57" fmla="*/ 389467 h 922867"/>
                <a:gd name="connsiteX58" fmla="*/ 0 w 677333"/>
                <a:gd name="connsiteY58" fmla="*/ 393700 h 922867"/>
                <a:gd name="connsiteX59" fmla="*/ 4233 w 677333"/>
                <a:gd name="connsiteY59" fmla="*/ 423333 h 922867"/>
                <a:gd name="connsiteX60" fmla="*/ 42333 w 677333"/>
                <a:gd name="connsiteY60" fmla="*/ 436033 h 922867"/>
                <a:gd name="connsiteX61" fmla="*/ 59266 w 677333"/>
                <a:gd name="connsiteY61" fmla="*/ 461433 h 922867"/>
                <a:gd name="connsiteX62" fmla="*/ 88900 w 677333"/>
                <a:gd name="connsiteY62" fmla="*/ 495300 h 922867"/>
                <a:gd name="connsiteX63" fmla="*/ 110066 w 677333"/>
                <a:gd name="connsiteY63" fmla="*/ 508000 h 922867"/>
                <a:gd name="connsiteX64" fmla="*/ 105833 w 677333"/>
                <a:gd name="connsiteY64" fmla="*/ 529167 h 922867"/>
                <a:gd name="connsiteX65" fmla="*/ 71966 w 677333"/>
                <a:gd name="connsiteY65" fmla="*/ 529167 h 922867"/>
                <a:gd name="connsiteX66" fmla="*/ 63500 w 677333"/>
                <a:gd name="connsiteY66" fmla="*/ 563033 h 922867"/>
                <a:gd name="connsiteX67" fmla="*/ 80433 w 677333"/>
                <a:gd name="connsiteY67" fmla="*/ 596900 h 922867"/>
                <a:gd name="connsiteX68" fmla="*/ 122766 w 677333"/>
                <a:gd name="connsiteY68" fmla="*/ 622300 h 922867"/>
                <a:gd name="connsiteX69" fmla="*/ 160866 w 677333"/>
                <a:gd name="connsiteY69" fmla="*/ 651933 h 922867"/>
                <a:gd name="connsiteX70" fmla="*/ 169333 w 677333"/>
                <a:gd name="connsiteY70" fmla="*/ 698500 h 922867"/>
                <a:gd name="connsiteX71" fmla="*/ 173566 w 677333"/>
                <a:gd name="connsiteY71" fmla="*/ 749300 h 922867"/>
                <a:gd name="connsiteX72" fmla="*/ 148166 w 677333"/>
                <a:gd name="connsiteY72" fmla="*/ 766233 h 922867"/>
                <a:gd name="connsiteX73" fmla="*/ 122766 w 677333"/>
                <a:gd name="connsiteY73" fmla="*/ 774700 h 922867"/>
                <a:gd name="connsiteX74" fmla="*/ 110066 w 677333"/>
                <a:gd name="connsiteY74" fmla="*/ 749300 h 922867"/>
                <a:gd name="connsiteX75" fmla="*/ 110066 w 677333"/>
                <a:gd name="connsiteY75" fmla="*/ 749300 h 922867"/>
                <a:gd name="connsiteX76" fmla="*/ 76200 w 677333"/>
                <a:gd name="connsiteY76" fmla="*/ 787400 h 922867"/>
                <a:gd name="connsiteX77" fmla="*/ 71966 w 677333"/>
                <a:gd name="connsiteY77" fmla="*/ 833967 h 922867"/>
                <a:gd name="connsiteX78" fmla="*/ 84666 w 677333"/>
                <a:gd name="connsiteY78" fmla="*/ 863600 h 922867"/>
                <a:gd name="connsiteX79" fmla="*/ 135466 w 677333"/>
                <a:gd name="connsiteY79" fmla="*/ 884767 h 922867"/>
                <a:gd name="connsiteX80" fmla="*/ 190500 w 677333"/>
                <a:gd name="connsiteY80" fmla="*/ 910167 h 922867"/>
                <a:gd name="connsiteX81" fmla="*/ 224366 w 677333"/>
                <a:gd name="connsiteY81" fmla="*/ 922867 h 922867"/>
                <a:gd name="connsiteX82" fmla="*/ 262466 w 677333"/>
                <a:gd name="connsiteY82" fmla="*/ 905933 h 922867"/>
                <a:gd name="connsiteX83" fmla="*/ 296333 w 677333"/>
                <a:gd name="connsiteY83" fmla="*/ 859367 h 922867"/>
                <a:gd name="connsiteX84" fmla="*/ 321733 w 677333"/>
                <a:gd name="connsiteY84" fmla="*/ 817033 h 922867"/>
                <a:gd name="connsiteX85" fmla="*/ 347133 w 677333"/>
                <a:gd name="connsiteY85" fmla="*/ 783167 h 922867"/>
                <a:gd name="connsiteX86" fmla="*/ 423333 w 677333"/>
                <a:gd name="connsiteY86" fmla="*/ 774700 h 922867"/>
                <a:gd name="connsiteX87" fmla="*/ 452966 w 677333"/>
                <a:gd name="connsiteY87" fmla="*/ 736600 h 922867"/>
                <a:gd name="connsiteX88" fmla="*/ 448733 w 677333"/>
                <a:gd name="connsiteY88" fmla="*/ 677333 h 922867"/>
                <a:gd name="connsiteX89" fmla="*/ 452966 w 677333"/>
                <a:gd name="connsiteY89" fmla="*/ 664633 h 922867"/>
                <a:gd name="connsiteX90" fmla="*/ 495300 w 677333"/>
                <a:gd name="connsiteY90" fmla="*/ 702733 h 922867"/>
                <a:gd name="connsiteX91" fmla="*/ 520700 w 677333"/>
                <a:gd name="connsiteY91" fmla="*/ 719667 h 922867"/>
                <a:gd name="connsiteX92" fmla="*/ 516466 w 677333"/>
                <a:gd name="connsiteY92" fmla="*/ 757767 h 922867"/>
                <a:gd name="connsiteX93" fmla="*/ 524933 w 677333"/>
                <a:gd name="connsiteY93" fmla="*/ 778933 h 922867"/>
                <a:gd name="connsiteX94" fmla="*/ 563033 w 677333"/>
                <a:gd name="connsiteY94" fmla="*/ 791633 h 922867"/>
                <a:gd name="connsiteX95" fmla="*/ 584200 w 677333"/>
                <a:gd name="connsiteY95" fmla="*/ 800100 h 922867"/>
                <a:gd name="connsiteX96" fmla="*/ 639233 w 677333"/>
                <a:gd name="connsiteY96" fmla="*/ 808567 h 92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77333" h="922867">
                  <a:moveTo>
                    <a:pt x="639233" y="808567"/>
                  </a:moveTo>
                  <a:lnTo>
                    <a:pt x="639233" y="715433"/>
                  </a:lnTo>
                  <a:lnTo>
                    <a:pt x="643466" y="685800"/>
                  </a:lnTo>
                  <a:lnTo>
                    <a:pt x="635000" y="651933"/>
                  </a:lnTo>
                  <a:lnTo>
                    <a:pt x="656166" y="635000"/>
                  </a:lnTo>
                  <a:cubicBezTo>
                    <a:pt x="643060" y="591315"/>
                    <a:pt x="643466" y="607399"/>
                    <a:pt x="643466" y="588433"/>
                  </a:cubicBezTo>
                  <a:lnTo>
                    <a:pt x="630766" y="563033"/>
                  </a:lnTo>
                  <a:lnTo>
                    <a:pt x="643466" y="537633"/>
                  </a:lnTo>
                  <a:cubicBezTo>
                    <a:pt x="666017" y="533123"/>
                    <a:pt x="657438" y="533400"/>
                    <a:pt x="668866" y="533400"/>
                  </a:cubicBezTo>
                  <a:lnTo>
                    <a:pt x="668866" y="533400"/>
                  </a:lnTo>
                  <a:lnTo>
                    <a:pt x="677333" y="486833"/>
                  </a:lnTo>
                  <a:cubicBezTo>
                    <a:pt x="642269" y="464919"/>
                    <a:pt x="643466" y="478979"/>
                    <a:pt x="643466" y="461433"/>
                  </a:cubicBezTo>
                  <a:lnTo>
                    <a:pt x="618066" y="419100"/>
                  </a:lnTo>
                  <a:lnTo>
                    <a:pt x="601133" y="381000"/>
                  </a:lnTo>
                  <a:cubicBezTo>
                    <a:pt x="609942" y="345764"/>
                    <a:pt x="621236" y="347133"/>
                    <a:pt x="605366" y="347133"/>
                  </a:cubicBezTo>
                  <a:lnTo>
                    <a:pt x="575733" y="351367"/>
                  </a:lnTo>
                  <a:lnTo>
                    <a:pt x="550333" y="321733"/>
                  </a:lnTo>
                  <a:lnTo>
                    <a:pt x="512233" y="330200"/>
                  </a:lnTo>
                  <a:lnTo>
                    <a:pt x="465666" y="321733"/>
                  </a:lnTo>
                  <a:lnTo>
                    <a:pt x="423333" y="300567"/>
                  </a:lnTo>
                  <a:lnTo>
                    <a:pt x="410633" y="283633"/>
                  </a:lnTo>
                  <a:lnTo>
                    <a:pt x="355600" y="313267"/>
                  </a:lnTo>
                  <a:lnTo>
                    <a:pt x="338666" y="338667"/>
                  </a:lnTo>
                  <a:lnTo>
                    <a:pt x="321733" y="347133"/>
                  </a:lnTo>
                  <a:lnTo>
                    <a:pt x="304800" y="330200"/>
                  </a:lnTo>
                  <a:lnTo>
                    <a:pt x="296333" y="304800"/>
                  </a:lnTo>
                  <a:lnTo>
                    <a:pt x="325966" y="287867"/>
                  </a:lnTo>
                  <a:lnTo>
                    <a:pt x="342900" y="270933"/>
                  </a:lnTo>
                  <a:lnTo>
                    <a:pt x="347133" y="245533"/>
                  </a:lnTo>
                  <a:lnTo>
                    <a:pt x="325966" y="245533"/>
                  </a:lnTo>
                  <a:lnTo>
                    <a:pt x="317500" y="258233"/>
                  </a:lnTo>
                  <a:lnTo>
                    <a:pt x="300566" y="258233"/>
                  </a:lnTo>
                  <a:lnTo>
                    <a:pt x="300566" y="241300"/>
                  </a:lnTo>
                  <a:lnTo>
                    <a:pt x="292100" y="224367"/>
                  </a:lnTo>
                  <a:lnTo>
                    <a:pt x="304800" y="203200"/>
                  </a:lnTo>
                  <a:lnTo>
                    <a:pt x="325966" y="186267"/>
                  </a:lnTo>
                  <a:lnTo>
                    <a:pt x="351366" y="207433"/>
                  </a:lnTo>
                  <a:lnTo>
                    <a:pt x="385233" y="173567"/>
                  </a:lnTo>
                  <a:lnTo>
                    <a:pt x="397933" y="156633"/>
                  </a:lnTo>
                  <a:lnTo>
                    <a:pt x="376766" y="110067"/>
                  </a:lnTo>
                  <a:lnTo>
                    <a:pt x="393700" y="97367"/>
                  </a:lnTo>
                  <a:lnTo>
                    <a:pt x="381000" y="63500"/>
                  </a:lnTo>
                  <a:lnTo>
                    <a:pt x="372533" y="33867"/>
                  </a:lnTo>
                  <a:lnTo>
                    <a:pt x="355600" y="8467"/>
                  </a:lnTo>
                  <a:lnTo>
                    <a:pt x="317500" y="0"/>
                  </a:lnTo>
                  <a:lnTo>
                    <a:pt x="309033" y="29633"/>
                  </a:lnTo>
                  <a:lnTo>
                    <a:pt x="296333" y="46567"/>
                  </a:lnTo>
                  <a:lnTo>
                    <a:pt x="270933" y="46567"/>
                  </a:lnTo>
                  <a:lnTo>
                    <a:pt x="232833" y="88900"/>
                  </a:lnTo>
                  <a:lnTo>
                    <a:pt x="156633" y="139700"/>
                  </a:lnTo>
                  <a:lnTo>
                    <a:pt x="160866" y="160867"/>
                  </a:lnTo>
                  <a:lnTo>
                    <a:pt x="110066" y="211667"/>
                  </a:lnTo>
                  <a:lnTo>
                    <a:pt x="67733" y="266700"/>
                  </a:lnTo>
                  <a:lnTo>
                    <a:pt x="42333" y="275167"/>
                  </a:lnTo>
                  <a:lnTo>
                    <a:pt x="38100" y="309033"/>
                  </a:lnTo>
                  <a:lnTo>
                    <a:pt x="25400" y="342900"/>
                  </a:lnTo>
                  <a:lnTo>
                    <a:pt x="38100" y="368300"/>
                  </a:lnTo>
                  <a:lnTo>
                    <a:pt x="25400" y="389467"/>
                  </a:lnTo>
                  <a:lnTo>
                    <a:pt x="0" y="393700"/>
                  </a:lnTo>
                  <a:lnTo>
                    <a:pt x="4233" y="423333"/>
                  </a:lnTo>
                  <a:lnTo>
                    <a:pt x="42333" y="436033"/>
                  </a:lnTo>
                  <a:lnTo>
                    <a:pt x="59266" y="461433"/>
                  </a:lnTo>
                  <a:lnTo>
                    <a:pt x="88900" y="495300"/>
                  </a:lnTo>
                  <a:lnTo>
                    <a:pt x="110066" y="508000"/>
                  </a:lnTo>
                  <a:lnTo>
                    <a:pt x="105833" y="529167"/>
                  </a:lnTo>
                  <a:lnTo>
                    <a:pt x="71966" y="529167"/>
                  </a:lnTo>
                  <a:lnTo>
                    <a:pt x="63500" y="563033"/>
                  </a:lnTo>
                  <a:lnTo>
                    <a:pt x="80433" y="596900"/>
                  </a:lnTo>
                  <a:lnTo>
                    <a:pt x="122766" y="622300"/>
                  </a:lnTo>
                  <a:lnTo>
                    <a:pt x="160866" y="651933"/>
                  </a:lnTo>
                  <a:lnTo>
                    <a:pt x="169333" y="698500"/>
                  </a:lnTo>
                  <a:lnTo>
                    <a:pt x="173566" y="749300"/>
                  </a:lnTo>
                  <a:lnTo>
                    <a:pt x="148166" y="766233"/>
                  </a:lnTo>
                  <a:cubicBezTo>
                    <a:pt x="125690" y="775224"/>
                    <a:pt x="134599" y="774700"/>
                    <a:pt x="122766" y="774700"/>
                  </a:cubicBezTo>
                  <a:lnTo>
                    <a:pt x="110066" y="749300"/>
                  </a:lnTo>
                  <a:lnTo>
                    <a:pt x="110066" y="749300"/>
                  </a:lnTo>
                  <a:lnTo>
                    <a:pt x="76200" y="787400"/>
                  </a:lnTo>
                  <a:cubicBezTo>
                    <a:pt x="67342" y="831690"/>
                    <a:pt x="57559" y="819556"/>
                    <a:pt x="71966" y="833967"/>
                  </a:cubicBezTo>
                  <a:lnTo>
                    <a:pt x="84666" y="863600"/>
                  </a:lnTo>
                  <a:lnTo>
                    <a:pt x="135466" y="884767"/>
                  </a:lnTo>
                  <a:lnTo>
                    <a:pt x="190500" y="910167"/>
                  </a:lnTo>
                  <a:lnTo>
                    <a:pt x="224366" y="922867"/>
                  </a:lnTo>
                  <a:lnTo>
                    <a:pt x="262466" y="905933"/>
                  </a:lnTo>
                  <a:lnTo>
                    <a:pt x="296333" y="859367"/>
                  </a:lnTo>
                  <a:lnTo>
                    <a:pt x="321733" y="817033"/>
                  </a:lnTo>
                  <a:lnTo>
                    <a:pt x="347133" y="783167"/>
                  </a:lnTo>
                  <a:lnTo>
                    <a:pt x="423333" y="774700"/>
                  </a:lnTo>
                  <a:lnTo>
                    <a:pt x="452966" y="736600"/>
                  </a:lnTo>
                  <a:lnTo>
                    <a:pt x="448733" y="677333"/>
                  </a:lnTo>
                  <a:lnTo>
                    <a:pt x="452966" y="664633"/>
                  </a:lnTo>
                  <a:lnTo>
                    <a:pt x="495300" y="702733"/>
                  </a:lnTo>
                  <a:lnTo>
                    <a:pt x="520700" y="719667"/>
                  </a:lnTo>
                  <a:lnTo>
                    <a:pt x="516466" y="757767"/>
                  </a:lnTo>
                  <a:lnTo>
                    <a:pt x="524933" y="778933"/>
                  </a:lnTo>
                  <a:lnTo>
                    <a:pt x="563033" y="791633"/>
                  </a:lnTo>
                  <a:lnTo>
                    <a:pt x="584200" y="800100"/>
                  </a:lnTo>
                  <a:lnTo>
                    <a:pt x="639233" y="808567"/>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32" name="Forma libre 55">
              <a:extLst>
                <a:ext uri="{FF2B5EF4-FFF2-40B4-BE49-F238E27FC236}">
                  <a16:creationId xmlns:a16="http://schemas.microsoft.com/office/drawing/2014/main" id="{B745B713-FFA4-2534-C42C-2DDBE0E6F38D}"/>
                </a:ext>
              </a:extLst>
            </p:cNvPr>
            <p:cNvSpPr>
              <a:spLocks/>
            </p:cNvSpPr>
            <p:nvPr/>
          </p:nvSpPr>
          <p:spPr bwMode="auto">
            <a:xfrm>
              <a:off x="2733585" y="2188921"/>
              <a:ext cx="283756" cy="264390"/>
            </a:xfrm>
            <a:custGeom>
              <a:avLst/>
              <a:gdLst>
                <a:gd name="T0" fmla="*/ 0 w 296333"/>
                <a:gd name="T1" fmla="*/ 228600 h 283633"/>
                <a:gd name="T2" fmla="*/ 59266 w 296333"/>
                <a:gd name="T3" fmla="*/ 258233 h 283633"/>
                <a:gd name="T4" fmla="*/ 105833 w 296333"/>
                <a:gd name="T5" fmla="*/ 275166 h 283633"/>
                <a:gd name="T6" fmla="*/ 131233 w 296333"/>
                <a:gd name="T7" fmla="*/ 283633 h 283633"/>
                <a:gd name="T8" fmla="*/ 152400 w 296333"/>
                <a:gd name="T9" fmla="*/ 262466 h 283633"/>
                <a:gd name="T10" fmla="*/ 169333 w 296333"/>
                <a:gd name="T11" fmla="*/ 245533 h 283633"/>
                <a:gd name="T12" fmla="*/ 194733 w 296333"/>
                <a:gd name="T13" fmla="*/ 232833 h 283633"/>
                <a:gd name="T14" fmla="*/ 215900 w 296333"/>
                <a:gd name="T15" fmla="*/ 190500 h 283633"/>
                <a:gd name="T16" fmla="*/ 241300 w 296333"/>
                <a:gd name="T17" fmla="*/ 211666 h 283633"/>
                <a:gd name="T18" fmla="*/ 270933 w 296333"/>
                <a:gd name="T19" fmla="*/ 198966 h 283633"/>
                <a:gd name="T20" fmla="*/ 296333 w 296333"/>
                <a:gd name="T21" fmla="*/ 160866 h 283633"/>
                <a:gd name="T22" fmla="*/ 279400 w 296333"/>
                <a:gd name="T23" fmla="*/ 135466 h 283633"/>
                <a:gd name="T24" fmla="*/ 279400 w 296333"/>
                <a:gd name="T25" fmla="*/ 110066 h 283633"/>
                <a:gd name="T26" fmla="*/ 292100 w 296333"/>
                <a:gd name="T27" fmla="*/ 101600 h 283633"/>
                <a:gd name="T28" fmla="*/ 279400 w 296333"/>
                <a:gd name="T29" fmla="*/ 76200 h 283633"/>
                <a:gd name="T30" fmla="*/ 270933 w 296333"/>
                <a:gd name="T31" fmla="*/ 25400 h 283633"/>
                <a:gd name="T32" fmla="*/ 245533 w 296333"/>
                <a:gd name="T33" fmla="*/ 8466 h 283633"/>
                <a:gd name="T34" fmla="*/ 220133 w 296333"/>
                <a:gd name="T35" fmla="*/ 0 h 283633"/>
                <a:gd name="T36" fmla="*/ 198966 w 296333"/>
                <a:gd name="T37" fmla="*/ 16933 h 283633"/>
                <a:gd name="T38" fmla="*/ 198966 w 296333"/>
                <a:gd name="T39" fmla="*/ 46566 h 283633"/>
                <a:gd name="T40" fmla="*/ 177800 w 296333"/>
                <a:gd name="T41" fmla="*/ 50800 h 283633"/>
                <a:gd name="T42" fmla="*/ 160866 w 296333"/>
                <a:gd name="T43" fmla="*/ 50800 h 283633"/>
                <a:gd name="T44" fmla="*/ 131233 w 296333"/>
                <a:gd name="T45" fmla="*/ 84666 h 283633"/>
                <a:gd name="T46" fmla="*/ 80433 w 296333"/>
                <a:gd name="T47" fmla="*/ 127000 h 283633"/>
                <a:gd name="T48" fmla="*/ 50800 w 296333"/>
                <a:gd name="T49" fmla="*/ 139700 h 283633"/>
                <a:gd name="T50" fmla="*/ 55033 w 296333"/>
                <a:gd name="T51" fmla="*/ 160866 h 283633"/>
                <a:gd name="T52" fmla="*/ 42333 w 296333"/>
                <a:gd name="T53" fmla="*/ 186266 h 283633"/>
                <a:gd name="T54" fmla="*/ 0 w 296333"/>
                <a:gd name="T55" fmla="*/ 228600 h 28363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96333"/>
                <a:gd name="T85" fmla="*/ 0 h 283633"/>
                <a:gd name="T86" fmla="*/ 296333 w 296333"/>
                <a:gd name="T87" fmla="*/ 283633 h 28363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96333" h="283633">
                  <a:moveTo>
                    <a:pt x="0" y="228600"/>
                  </a:moveTo>
                  <a:lnTo>
                    <a:pt x="59266" y="258233"/>
                  </a:lnTo>
                  <a:cubicBezTo>
                    <a:pt x="102910" y="275690"/>
                    <a:pt x="86402" y="275166"/>
                    <a:pt x="105833" y="275166"/>
                  </a:cubicBezTo>
                  <a:lnTo>
                    <a:pt x="131233" y="283633"/>
                  </a:lnTo>
                  <a:cubicBezTo>
                    <a:pt x="153502" y="265818"/>
                    <a:pt x="152400" y="275736"/>
                    <a:pt x="152400" y="262466"/>
                  </a:cubicBezTo>
                  <a:lnTo>
                    <a:pt x="169333" y="245533"/>
                  </a:lnTo>
                  <a:lnTo>
                    <a:pt x="194733" y="232833"/>
                  </a:lnTo>
                  <a:lnTo>
                    <a:pt x="215900" y="190500"/>
                  </a:lnTo>
                  <a:lnTo>
                    <a:pt x="241300" y="211666"/>
                  </a:lnTo>
                  <a:lnTo>
                    <a:pt x="270933" y="198966"/>
                  </a:lnTo>
                  <a:lnTo>
                    <a:pt x="296333" y="160866"/>
                  </a:lnTo>
                  <a:lnTo>
                    <a:pt x="279400" y="135466"/>
                  </a:lnTo>
                  <a:lnTo>
                    <a:pt x="279400" y="110066"/>
                  </a:lnTo>
                  <a:lnTo>
                    <a:pt x="292100" y="101600"/>
                  </a:lnTo>
                  <a:lnTo>
                    <a:pt x="279400" y="76200"/>
                  </a:lnTo>
                  <a:lnTo>
                    <a:pt x="270933" y="25400"/>
                  </a:lnTo>
                  <a:lnTo>
                    <a:pt x="245533" y="8466"/>
                  </a:lnTo>
                  <a:lnTo>
                    <a:pt x="220133" y="0"/>
                  </a:lnTo>
                  <a:lnTo>
                    <a:pt x="198966" y="16933"/>
                  </a:lnTo>
                  <a:lnTo>
                    <a:pt x="198966" y="46566"/>
                  </a:lnTo>
                  <a:lnTo>
                    <a:pt x="177800" y="50800"/>
                  </a:lnTo>
                  <a:lnTo>
                    <a:pt x="160866" y="50800"/>
                  </a:lnTo>
                  <a:lnTo>
                    <a:pt x="131233" y="84666"/>
                  </a:lnTo>
                  <a:lnTo>
                    <a:pt x="80433" y="127000"/>
                  </a:lnTo>
                  <a:cubicBezTo>
                    <a:pt x="49443" y="135854"/>
                    <a:pt x="50800" y="125193"/>
                    <a:pt x="50800" y="139700"/>
                  </a:cubicBezTo>
                  <a:lnTo>
                    <a:pt x="55033" y="160866"/>
                  </a:lnTo>
                  <a:lnTo>
                    <a:pt x="42333" y="186266"/>
                  </a:lnTo>
                  <a:lnTo>
                    <a:pt x="0" y="228600"/>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33" name="Forma libre 56">
              <a:extLst>
                <a:ext uri="{FF2B5EF4-FFF2-40B4-BE49-F238E27FC236}">
                  <a16:creationId xmlns:a16="http://schemas.microsoft.com/office/drawing/2014/main" id="{26B54408-A51A-A5B9-F5C3-1076D3B6070D}"/>
                </a:ext>
              </a:extLst>
            </p:cNvPr>
            <p:cNvSpPr/>
            <p:nvPr/>
          </p:nvSpPr>
          <p:spPr bwMode="auto">
            <a:xfrm>
              <a:off x="5554663" y="5875338"/>
              <a:ext cx="438150" cy="520700"/>
            </a:xfrm>
            <a:custGeom>
              <a:avLst/>
              <a:gdLst>
                <a:gd name="connsiteX0" fmla="*/ 0 w 457200"/>
                <a:gd name="connsiteY0" fmla="*/ 397933 h 559431"/>
                <a:gd name="connsiteX1" fmla="*/ 25400 w 457200"/>
                <a:gd name="connsiteY1" fmla="*/ 440267 h 559431"/>
                <a:gd name="connsiteX2" fmla="*/ 25400 w 457200"/>
                <a:gd name="connsiteY2" fmla="*/ 495300 h 559431"/>
                <a:gd name="connsiteX3" fmla="*/ 16933 w 457200"/>
                <a:gd name="connsiteY3" fmla="*/ 520700 h 559431"/>
                <a:gd name="connsiteX4" fmla="*/ 42333 w 457200"/>
                <a:gd name="connsiteY4" fmla="*/ 546100 h 559431"/>
                <a:gd name="connsiteX5" fmla="*/ 71966 w 457200"/>
                <a:gd name="connsiteY5" fmla="*/ 546100 h 559431"/>
                <a:gd name="connsiteX6" fmla="*/ 101600 w 457200"/>
                <a:gd name="connsiteY6" fmla="*/ 558800 h 559431"/>
                <a:gd name="connsiteX7" fmla="*/ 118533 w 457200"/>
                <a:gd name="connsiteY7" fmla="*/ 541867 h 559431"/>
                <a:gd name="connsiteX8" fmla="*/ 131233 w 457200"/>
                <a:gd name="connsiteY8" fmla="*/ 529167 h 559431"/>
                <a:gd name="connsiteX9" fmla="*/ 173566 w 457200"/>
                <a:gd name="connsiteY9" fmla="*/ 533400 h 559431"/>
                <a:gd name="connsiteX10" fmla="*/ 182033 w 457200"/>
                <a:gd name="connsiteY10" fmla="*/ 503767 h 559431"/>
                <a:gd name="connsiteX11" fmla="*/ 194733 w 457200"/>
                <a:gd name="connsiteY11" fmla="*/ 474133 h 559431"/>
                <a:gd name="connsiteX12" fmla="*/ 220133 w 457200"/>
                <a:gd name="connsiteY12" fmla="*/ 452967 h 559431"/>
                <a:gd name="connsiteX13" fmla="*/ 220133 w 457200"/>
                <a:gd name="connsiteY13" fmla="*/ 423333 h 559431"/>
                <a:gd name="connsiteX14" fmla="*/ 228600 w 457200"/>
                <a:gd name="connsiteY14" fmla="*/ 402167 h 559431"/>
                <a:gd name="connsiteX15" fmla="*/ 258233 w 457200"/>
                <a:gd name="connsiteY15" fmla="*/ 385233 h 559431"/>
                <a:gd name="connsiteX16" fmla="*/ 300566 w 457200"/>
                <a:gd name="connsiteY16" fmla="*/ 355600 h 559431"/>
                <a:gd name="connsiteX17" fmla="*/ 313266 w 457200"/>
                <a:gd name="connsiteY17" fmla="*/ 334433 h 559431"/>
                <a:gd name="connsiteX18" fmla="*/ 304800 w 457200"/>
                <a:gd name="connsiteY18" fmla="*/ 300567 h 559431"/>
                <a:gd name="connsiteX19" fmla="*/ 300566 w 457200"/>
                <a:gd name="connsiteY19" fmla="*/ 270933 h 559431"/>
                <a:gd name="connsiteX20" fmla="*/ 317500 w 457200"/>
                <a:gd name="connsiteY20" fmla="*/ 249767 h 559431"/>
                <a:gd name="connsiteX21" fmla="*/ 351366 w 457200"/>
                <a:gd name="connsiteY21" fmla="*/ 262467 h 559431"/>
                <a:gd name="connsiteX22" fmla="*/ 385233 w 457200"/>
                <a:gd name="connsiteY22" fmla="*/ 283633 h 559431"/>
                <a:gd name="connsiteX23" fmla="*/ 393700 w 457200"/>
                <a:gd name="connsiteY23" fmla="*/ 287867 h 559431"/>
                <a:gd name="connsiteX24" fmla="*/ 389466 w 457200"/>
                <a:gd name="connsiteY24" fmla="*/ 262467 h 559431"/>
                <a:gd name="connsiteX25" fmla="*/ 393700 w 457200"/>
                <a:gd name="connsiteY25" fmla="*/ 237067 h 559431"/>
                <a:gd name="connsiteX26" fmla="*/ 436033 w 457200"/>
                <a:gd name="connsiteY26" fmla="*/ 241300 h 559431"/>
                <a:gd name="connsiteX27" fmla="*/ 457200 w 457200"/>
                <a:gd name="connsiteY27" fmla="*/ 237067 h 559431"/>
                <a:gd name="connsiteX28" fmla="*/ 431800 w 457200"/>
                <a:gd name="connsiteY28" fmla="*/ 211667 h 559431"/>
                <a:gd name="connsiteX29" fmla="*/ 419100 w 457200"/>
                <a:gd name="connsiteY29" fmla="*/ 182033 h 559431"/>
                <a:gd name="connsiteX30" fmla="*/ 355600 w 457200"/>
                <a:gd name="connsiteY30" fmla="*/ 160867 h 559431"/>
                <a:gd name="connsiteX31" fmla="*/ 347133 w 457200"/>
                <a:gd name="connsiteY31" fmla="*/ 114300 h 559431"/>
                <a:gd name="connsiteX32" fmla="*/ 351366 w 457200"/>
                <a:gd name="connsiteY32" fmla="*/ 63500 h 559431"/>
                <a:gd name="connsiteX33" fmla="*/ 330200 w 457200"/>
                <a:gd name="connsiteY33" fmla="*/ 50800 h 559431"/>
                <a:gd name="connsiteX34" fmla="*/ 313266 w 457200"/>
                <a:gd name="connsiteY34" fmla="*/ 16933 h 559431"/>
                <a:gd name="connsiteX35" fmla="*/ 296333 w 457200"/>
                <a:gd name="connsiteY35" fmla="*/ 0 h 559431"/>
                <a:gd name="connsiteX36" fmla="*/ 258233 w 457200"/>
                <a:gd name="connsiteY36" fmla="*/ 0 h 559431"/>
                <a:gd name="connsiteX37" fmla="*/ 224366 w 457200"/>
                <a:gd name="connsiteY37" fmla="*/ 8467 h 559431"/>
                <a:gd name="connsiteX38" fmla="*/ 203200 w 457200"/>
                <a:gd name="connsiteY38" fmla="*/ 4233 h 559431"/>
                <a:gd name="connsiteX39" fmla="*/ 198966 w 457200"/>
                <a:gd name="connsiteY39" fmla="*/ 38100 h 559431"/>
                <a:gd name="connsiteX40" fmla="*/ 194733 w 457200"/>
                <a:gd name="connsiteY40" fmla="*/ 59267 h 559431"/>
                <a:gd name="connsiteX41" fmla="*/ 198966 w 457200"/>
                <a:gd name="connsiteY41" fmla="*/ 93133 h 559431"/>
                <a:gd name="connsiteX42" fmla="*/ 190500 w 457200"/>
                <a:gd name="connsiteY42" fmla="*/ 110067 h 559431"/>
                <a:gd name="connsiteX43" fmla="*/ 160866 w 457200"/>
                <a:gd name="connsiteY43" fmla="*/ 110067 h 559431"/>
                <a:gd name="connsiteX44" fmla="*/ 152400 w 457200"/>
                <a:gd name="connsiteY44" fmla="*/ 143933 h 559431"/>
                <a:gd name="connsiteX45" fmla="*/ 148166 w 457200"/>
                <a:gd name="connsiteY45" fmla="*/ 165100 h 559431"/>
                <a:gd name="connsiteX46" fmla="*/ 114300 w 457200"/>
                <a:gd name="connsiteY46" fmla="*/ 143933 h 559431"/>
                <a:gd name="connsiteX47" fmla="*/ 76200 w 457200"/>
                <a:gd name="connsiteY47" fmla="*/ 165100 h 559431"/>
                <a:gd name="connsiteX48" fmla="*/ 59266 w 457200"/>
                <a:gd name="connsiteY48" fmla="*/ 215900 h 559431"/>
                <a:gd name="connsiteX49" fmla="*/ 46566 w 457200"/>
                <a:gd name="connsiteY49" fmla="*/ 241300 h 559431"/>
                <a:gd name="connsiteX50" fmla="*/ 16933 w 457200"/>
                <a:gd name="connsiteY50" fmla="*/ 232833 h 559431"/>
                <a:gd name="connsiteX51" fmla="*/ 8466 w 457200"/>
                <a:gd name="connsiteY51" fmla="*/ 241300 h 559431"/>
                <a:gd name="connsiteX52" fmla="*/ 12700 w 457200"/>
                <a:gd name="connsiteY52" fmla="*/ 279400 h 559431"/>
                <a:gd name="connsiteX53" fmla="*/ 38100 w 457200"/>
                <a:gd name="connsiteY53" fmla="*/ 321733 h 559431"/>
                <a:gd name="connsiteX54" fmla="*/ 50800 w 457200"/>
                <a:gd name="connsiteY54" fmla="*/ 342900 h 559431"/>
                <a:gd name="connsiteX55" fmla="*/ 0 w 457200"/>
                <a:gd name="connsiteY55" fmla="*/ 397933 h 55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57200" h="559431">
                  <a:moveTo>
                    <a:pt x="0" y="397933"/>
                  </a:moveTo>
                  <a:cubicBezTo>
                    <a:pt x="26183" y="437207"/>
                    <a:pt x="25400" y="420769"/>
                    <a:pt x="25400" y="440267"/>
                  </a:cubicBezTo>
                  <a:lnTo>
                    <a:pt x="25400" y="495300"/>
                  </a:lnTo>
                  <a:lnTo>
                    <a:pt x="16933" y="520700"/>
                  </a:lnTo>
                  <a:cubicBezTo>
                    <a:pt x="39003" y="547184"/>
                    <a:pt x="27079" y="546100"/>
                    <a:pt x="42333" y="546100"/>
                  </a:cubicBezTo>
                  <a:lnTo>
                    <a:pt x="71966" y="546100"/>
                  </a:lnTo>
                  <a:cubicBezTo>
                    <a:pt x="98628" y="559431"/>
                    <a:pt x="87900" y="558800"/>
                    <a:pt x="101600" y="558800"/>
                  </a:cubicBezTo>
                  <a:lnTo>
                    <a:pt x="118533" y="541867"/>
                  </a:lnTo>
                  <a:lnTo>
                    <a:pt x="131233" y="529167"/>
                  </a:lnTo>
                  <a:lnTo>
                    <a:pt x="173566" y="533400"/>
                  </a:lnTo>
                  <a:lnTo>
                    <a:pt x="182033" y="503767"/>
                  </a:lnTo>
                  <a:lnTo>
                    <a:pt x="194733" y="474133"/>
                  </a:lnTo>
                  <a:cubicBezTo>
                    <a:pt x="221307" y="456417"/>
                    <a:pt x="220133" y="467376"/>
                    <a:pt x="220133" y="452967"/>
                  </a:cubicBezTo>
                  <a:lnTo>
                    <a:pt x="220133" y="423333"/>
                  </a:lnTo>
                  <a:lnTo>
                    <a:pt x="228600" y="402167"/>
                  </a:lnTo>
                  <a:lnTo>
                    <a:pt x="258233" y="385233"/>
                  </a:lnTo>
                  <a:lnTo>
                    <a:pt x="300566" y="355600"/>
                  </a:lnTo>
                  <a:lnTo>
                    <a:pt x="313266" y="334433"/>
                  </a:lnTo>
                  <a:lnTo>
                    <a:pt x="304800" y="300567"/>
                  </a:lnTo>
                  <a:lnTo>
                    <a:pt x="300566" y="270933"/>
                  </a:lnTo>
                  <a:lnTo>
                    <a:pt x="317500" y="249767"/>
                  </a:lnTo>
                  <a:cubicBezTo>
                    <a:pt x="348430" y="263023"/>
                    <a:pt x="336386" y="262467"/>
                    <a:pt x="351366" y="262467"/>
                  </a:cubicBezTo>
                  <a:cubicBezTo>
                    <a:pt x="378934" y="285440"/>
                    <a:pt x="365745" y="283633"/>
                    <a:pt x="385233" y="283633"/>
                  </a:cubicBezTo>
                  <a:lnTo>
                    <a:pt x="393700" y="287867"/>
                  </a:lnTo>
                  <a:lnTo>
                    <a:pt x="389466" y="262467"/>
                  </a:lnTo>
                  <a:lnTo>
                    <a:pt x="393700" y="237067"/>
                  </a:lnTo>
                  <a:lnTo>
                    <a:pt x="436033" y="241300"/>
                  </a:lnTo>
                  <a:lnTo>
                    <a:pt x="457200" y="237067"/>
                  </a:lnTo>
                  <a:cubicBezTo>
                    <a:pt x="430716" y="214997"/>
                    <a:pt x="431800" y="226921"/>
                    <a:pt x="431800" y="211667"/>
                  </a:cubicBezTo>
                  <a:lnTo>
                    <a:pt x="419100" y="182033"/>
                  </a:lnTo>
                  <a:lnTo>
                    <a:pt x="355600" y="160867"/>
                  </a:lnTo>
                  <a:lnTo>
                    <a:pt x="347133" y="114300"/>
                  </a:lnTo>
                  <a:lnTo>
                    <a:pt x="351366" y="63500"/>
                  </a:lnTo>
                  <a:cubicBezTo>
                    <a:pt x="328890" y="54509"/>
                    <a:pt x="330200" y="62632"/>
                    <a:pt x="330200" y="50800"/>
                  </a:cubicBezTo>
                  <a:lnTo>
                    <a:pt x="313266" y="16933"/>
                  </a:lnTo>
                  <a:lnTo>
                    <a:pt x="296333" y="0"/>
                  </a:lnTo>
                  <a:lnTo>
                    <a:pt x="258233" y="0"/>
                  </a:lnTo>
                  <a:lnTo>
                    <a:pt x="224366" y="8467"/>
                  </a:lnTo>
                  <a:lnTo>
                    <a:pt x="203200" y="4233"/>
                  </a:lnTo>
                  <a:lnTo>
                    <a:pt x="198966" y="38100"/>
                  </a:lnTo>
                  <a:lnTo>
                    <a:pt x="194733" y="59267"/>
                  </a:lnTo>
                  <a:lnTo>
                    <a:pt x="198966" y="93133"/>
                  </a:lnTo>
                  <a:lnTo>
                    <a:pt x="190500" y="110067"/>
                  </a:lnTo>
                  <a:lnTo>
                    <a:pt x="160866" y="110067"/>
                  </a:lnTo>
                  <a:lnTo>
                    <a:pt x="152400" y="143933"/>
                  </a:lnTo>
                  <a:lnTo>
                    <a:pt x="148166" y="165100"/>
                  </a:lnTo>
                  <a:lnTo>
                    <a:pt x="114300" y="143933"/>
                  </a:lnTo>
                  <a:lnTo>
                    <a:pt x="76200" y="165100"/>
                  </a:lnTo>
                  <a:lnTo>
                    <a:pt x="59266" y="215900"/>
                  </a:lnTo>
                  <a:lnTo>
                    <a:pt x="46566" y="241300"/>
                  </a:lnTo>
                  <a:lnTo>
                    <a:pt x="16933" y="232833"/>
                  </a:lnTo>
                  <a:lnTo>
                    <a:pt x="8466" y="241300"/>
                  </a:lnTo>
                  <a:lnTo>
                    <a:pt x="12700" y="279400"/>
                  </a:lnTo>
                  <a:lnTo>
                    <a:pt x="38100" y="321733"/>
                  </a:lnTo>
                  <a:lnTo>
                    <a:pt x="50800" y="342900"/>
                  </a:lnTo>
                  <a:lnTo>
                    <a:pt x="0" y="397933"/>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34" name="Forma libre 57">
              <a:extLst>
                <a:ext uri="{FF2B5EF4-FFF2-40B4-BE49-F238E27FC236}">
                  <a16:creationId xmlns:a16="http://schemas.microsoft.com/office/drawing/2014/main" id="{159B9283-4D62-11F3-5F6C-49197BC0894A}"/>
                </a:ext>
              </a:extLst>
            </p:cNvPr>
            <p:cNvSpPr>
              <a:spLocks/>
            </p:cNvSpPr>
            <p:nvPr/>
          </p:nvSpPr>
          <p:spPr bwMode="auto">
            <a:xfrm>
              <a:off x="5956247" y="5622051"/>
              <a:ext cx="401313" cy="351205"/>
            </a:xfrm>
            <a:custGeom>
              <a:avLst/>
              <a:gdLst>
                <a:gd name="T0" fmla="*/ 419100 w 419100"/>
                <a:gd name="T1" fmla="*/ 347133 h 376766"/>
                <a:gd name="T2" fmla="*/ 368300 w 419100"/>
                <a:gd name="T3" fmla="*/ 376766 h 376766"/>
                <a:gd name="T4" fmla="*/ 338666 w 419100"/>
                <a:gd name="T5" fmla="*/ 355600 h 376766"/>
                <a:gd name="T6" fmla="*/ 309033 w 419100"/>
                <a:gd name="T7" fmla="*/ 359833 h 376766"/>
                <a:gd name="T8" fmla="*/ 270933 w 419100"/>
                <a:gd name="T9" fmla="*/ 376766 h 376766"/>
                <a:gd name="T10" fmla="*/ 232833 w 419100"/>
                <a:gd name="T11" fmla="*/ 372533 h 376766"/>
                <a:gd name="T12" fmla="*/ 198966 w 419100"/>
                <a:gd name="T13" fmla="*/ 347133 h 376766"/>
                <a:gd name="T14" fmla="*/ 173566 w 419100"/>
                <a:gd name="T15" fmla="*/ 334433 h 376766"/>
                <a:gd name="T16" fmla="*/ 190500 w 419100"/>
                <a:gd name="T17" fmla="*/ 300566 h 376766"/>
                <a:gd name="T18" fmla="*/ 194733 w 419100"/>
                <a:gd name="T19" fmla="*/ 287866 h 376766"/>
                <a:gd name="T20" fmla="*/ 173566 w 419100"/>
                <a:gd name="T21" fmla="*/ 270933 h 376766"/>
                <a:gd name="T22" fmla="*/ 127000 w 419100"/>
                <a:gd name="T23" fmla="*/ 270933 h 376766"/>
                <a:gd name="T24" fmla="*/ 101600 w 419100"/>
                <a:gd name="T25" fmla="*/ 254000 h 376766"/>
                <a:gd name="T26" fmla="*/ 67733 w 419100"/>
                <a:gd name="T27" fmla="*/ 254000 h 376766"/>
                <a:gd name="T28" fmla="*/ 46566 w 419100"/>
                <a:gd name="T29" fmla="*/ 241300 h 376766"/>
                <a:gd name="T30" fmla="*/ 29633 w 419100"/>
                <a:gd name="T31" fmla="*/ 211666 h 376766"/>
                <a:gd name="T32" fmla="*/ 33866 w 419100"/>
                <a:gd name="T33" fmla="*/ 182033 h 376766"/>
                <a:gd name="T34" fmla="*/ 59266 w 419100"/>
                <a:gd name="T35" fmla="*/ 160866 h 376766"/>
                <a:gd name="T36" fmla="*/ 67733 w 419100"/>
                <a:gd name="T37" fmla="*/ 148166 h 376766"/>
                <a:gd name="T38" fmla="*/ 67733 w 419100"/>
                <a:gd name="T39" fmla="*/ 118533 h 376766"/>
                <a:gd name="T40" fmla="*/ 67733 w 419100"/>
                <a:gd name="T41" fmla="*/ 97366 h 376766"/>
                <a:gd name="T42" fmla="*/ 63500 w 419100"/>
                <a:gd name="T43" fmla="*/ 67733 h 376766"/>
                <a:gd name="T44" fmla="*/ 42333 w 419100"/>
                <a:gd name="T45" fmla="*/ 42333 h 376766"/>
                <a:gd name="T46" fmla="*/ 12700 w 419100"/>
                <a:gd name="T47" fmla="*/ 33866 h 376766"/>
                <a:gd name="T48" fmla="*/ 0 w 419100"/>
                <a:gd name="T49" fmla="*/ 16933 h 376766"/>
                <a:gd name="T50" fmla="*/ 8466 w 419100"/>
                <a:gd name="T51" fmla="*/ 0 h 376766"/>
                <a:gd name="T52" fmla="*/ 38100 w 419100"/>
                <a:gd name="T53" fmla="*/ 0 h 376766"/>
                <a:gd name="T54" fmla="*/ 71966 w 419100"/>
                <a:gd name="T55" fmla="*/ 21166 h 376766"/>
                <a:gd name="T56" fmla="*/ 88900 w 419100"/>
                <a:gd name="T57" fmla="*/ 50800 h 376766"/>
                <a:gd name="T58" fmla="*/ 93133 w 419100"/>
                <a:gd name="T59" fmla="*/ 80433 h 376766"/>
                <a:gd name="T60" fmla="*/ 118533 w 419100"/>
                <a:gd name="T61" fmla="*/ 76200 h 376766"/>
                <a:gd name="T62" fmla="*/ 122766 w 419100"/>
                <a:gd name="T63" fmla="*/ 55033 h 376766"/>
                <a:gd name="T64" fmla="*/ 143933 w 419100"/>
                <a:gd name="T65" fmla="*/ 59266 h 376766"/>
                <a:gd name="T66" fmla="*/ 169333 w 419100"/>
                <a:gd name="T67" fmla="*/ 97366 h 376766"/>
                <a:gd name="T68" fmla="*/ 211666 w 419100"/>
                <a:gd name="T69" fmla="*/ 118533 h 376766"/>
                <a:gd name="T70" fmla="*/ 249766 w 419100"/>
                <a:gd name="T71" fmla="*/ 135466 h 376766"/>
                <a:gd name="T72" fmla="*/ 283633 w 419100"/>
                <a:gd name="T73" fmla="*/ 173566 h 376766"/>
                <a:gd name="T74" fmla="*/ 325966 w 419100"/>
                <a:gd name="T75" fmla="*/ 203200 h 376766"/>
                <a:gd name="T76" fmla="*/ 342900 w 419100"/>
                <a:gd name="T77" fmla="*/ 237066 h 376766"/>
                <a:gd name="T78" fmla="*/ 376766 w 419100"/>
                <a:gd name="T79" fmla="*/ 245533 h 376766"/>
                <a:gd name="T80" fmla="*/ 402166 w 419100"/>
                <a:gd name="T81" fmla="*/ 241300 h 376766"/>
                <a:gd name="T82" fmla="*/ 419100 w 419100"/>
                <a:gd name="T83" fmla="*/ 279400 h 376766"/>
                <a:gd name="T84" fmla="*/ 419100 w 419100"/>
                <a:gd name="T85" fmla="*/ 347133 h 3767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9100"/>
                <a:gd name="T130" fmla="*/ 0 h 376766"/>
                <a:gd name="T131" fmla="*/ 419100 w 419100"/>
                <a:gd name="T132" fmla="*/ 376766 h 3767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9100" h="376766">
                  <a:moveTo>
                    <a:pt x="419100" y="347133"/>
                  </a:moveTo>
                  <a:lnTo>
                    <a:pt x="368300" y="376766"/>
                  </a:lnTo>
                  <a:lnTo>
                    <a:pt x="338666" y="355600"/>
                  </a:lnTo>
                  <a:lnTo>
                    <a:pt x="309033" y="359833"/>
                  </a:lnTo>
                  <a:lnTo>
                    <a:pt x="270933" y="376766"/>
                  </a:lnTo>
                  <a:lnTo>
                    <a:pt x="232833" y="372533"/>
                  </a:lnTo>
                  <a:lnTo>
                    <a:pt x="198966" y="347133"/>
                  </a:lnTo>
                  <a:lnTo>
                    <a:pt x="173566" y="334433"/>
                  </a:lnTo>
                  <a:lnTo>
                    <a:pt x="190500" y="300566"/>
                  </a:lnTo>
                  <a:lnTo>
                    <a:pt x="194733" y="287866"/>
                  </a:lnTo>
                  <a:lnTo>
                    <a:pt x="173566" y="270933"/>
                  </a:lnTo>
                  <a:lnTo>
                    <a:pt x="127000" y="270933"/>
                  </a:lnTo>
                  <a:lnTo>
                    <a:pt x="101600" y="254000"/>
                  </a:lnTo>
                  <a:lnTo>
                    <a:pt x="67733" y="254000"/>
                  </a:lnTo>
                  <a:lnTo>
                    <a:pt x="46566" y="241300"/>
                  </a:lnTo>
                  <a:lnTo>
                    <a:pt x="29633" y="211666"/>
                  </a:lnTo>
                  <a:lnTo>
                    <a:pt x="33866" y="182033"/>
                  </a:lnTo>
                  <a:cubicBezTo>
                    <a:pt x="57739" y="167710"/>
                    <a:pt x="51354" y="176693"/>
                    <a:pt x="59266" y="160866"/>
                  </a:cubicBezTo>
                  <a:lnTo>
                    <a:pt x="67733" y="148166"/>
                  </a:lnTo>
                  <a:lnTo>
                    <a:pt x="67733" y="118533"/>
                  </a:lnTo>
                  <a:lnTo>
                    <a:pt x="67733" y="97366"/>
                  </a:lnTo>
                  <a:lnTo>
                    <a:pt x="63500" y="67733"/>
                  </a:lnTo>
                  <a:lnTo>
                    <a:pt x="42333" y="42333"/>
                  </a:lnTo>
                  <a:lnTo>
                    <a:pt x="12700" y="33866"/>
                  </a:lnTo>
                  <a:lnTo>
                    <a:pt x="0" y="16933"/>
                  </a:lnTo>
                  <a:lnTo>
                    <a:pt x="8466" y="0"/>
                  </a:lnTo>
                  <a:lnTo>
                    <a:pt x="38100" y="0"/>
                  </a:lnTo>
                  <a:lnTo>
                    <a:pt x="71966" y="21166"/>
                  </a:lnTo>
                  <a:lnTo>
                    <a:pt x="88900" y="50800"/>
                  </a:lnTo>
                  <a:lnTo>
                    <a:pt x="93133" y="80433"/>
                  </a:lnTo>
                  <a:cubicBezTo>
                    <a:pt x="115684" y="75923"/>
                    <a:pt x="107105" y="76200"/>
                    <a:pt x="118533" y="76200"/>
                  </a:cubicBezTo>
                  <a:lnTo>
                    <a:pt x="122766" y="55033"/>
                  </a:lnTo>
                  <a:lnTo>
                    <a:pt x="143933" y="59266"/>
                  </a:lnTo>
                  <a:lnTo>
                    <a:pt x="169333" y="97366"/>
                  </a:lnTo>
                  <a:lnTo>
                    <a:pt x="211666" y="118533"/>
                  </a:lnTo>
                  <a:lnTo>
                    <a:pt x="249766" y="135466"/>
                  </a:lnTo>
                  <a:lnTo>
                    <a:pt x="283633" y="173566"/>
                  </a:lnTo>
                  <a:lnTo>
                    <a:pt x="325966" y="203200"/>
                  </a:lnTo>
                  <a:lnTo>
                    <a:pt x="342900" y="237066"/>
                  </a:lnTo>
                  <a:lnTo>
                    <a:pt x="376766" y="245533"/>
                  </a:lnTo>
                  <a:lnTo>
                    <a:pt x="402166" y="241300"/>
                  </a:lnTo>
                  <a:lnTo>
                    <a:pt x="419100" y="279400"/>
                  </a:lnTo>
                  <a:lnTo>
                    <a:pt x="419100" y="347133"/>
                  </a:lnTo>
                  <a:close/>
                </a:path>
              </a:pathLst>
            </a:custGeom>
            <a:solidFill>
              <a:srgbClr val="00B0F0"/>
            </a:solidFill>
            <a:ln w="9525">
              <a:solidFill>
                <a:srgbClr val="FFFFFF"/>
              </a:solidFill>
              <a:round/>
              <a:headEnd/>
              <a:tailEnd/>
            </a:ln>
          </p:spPr>
          <p:txBody>
            <a:bodyPr lIns="0" rIns="0">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0" cap="none" spc="0" normalizeH="0" baseline="0" noProof="0">
                <a:ln>
                  <a:noFill/>
                </a:ln>
                <a:solidFill>
                  <a:srgbClr val="1F497D"/>
                </a:solidFill>
                <a:effectLst/>
                <a:uLnTx/>
                <a:uFillTx/>
                <a:latin typeface="Calibri"/>
                <a:ea typeface="ＭＳ Ｐゴシック" pitchFamily="-65" charset="-128"/>
                <a:cs typeface="+mn-cs"/>
              </a:endParaRPr>
            </a:p>
          </p:txBody>
        </p:sp>
      </p:grpSp>
      <p:cxnSp>
        <p:nvCxnSpPr>
          <p:cNvPr id="36" name="Conector recto de flecha 35">
            <a:extLst>
              <a:ext uri="{FF2B5EF4-FFF2-40B4-BE49-F238E27FC236}">
                <a16:creationId xmlns:a16="http://schemas.microsoft.com/office/drawing/2014/main" id="{744487FF-7525-F88E-16D7-0203CF18FBA5}"/>
              </a:ext>
            </a:extLst>
          </p:cNvPr>
          <p:cNvCxnSpPr>
            <a:cxnSpLocks/>
          </p:cNvCxnSpPr>
          <p:nvPr/>
        </p:nvCxnSpPr>
        <p:spPr>
          <a:xfrm>
            <a:off x="8645988" y="4090112"/>
            <a:ext cx="571500" cy="13335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a:extLst>
              <a:ext uri="{FF2B5EF4-FFF2-40B4-BE49-F238E27FC236}">
                <a16:creationId xmlns:a16="http://schemas.microsoft.com/office/drawing/2014/main" id="{2370A6F6-25D0-D3A6-9919-ECCB1C1B58E3}"/>
              </a:ext>
            </a:extLst>
          </p:cNvPr>
          <p:cNvCxnSpPr>
            <a:cxnSpLocks/>
          </p:cNvCxnSpPr>
          <p:nvPr/>
        </p:nvCxnSpPr>
        <p:spPr>
          <a:xfrm>
            <a:off x="8901413" y="2801348"/>
            <a:ext cx="723856" cy="1073528"/>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a:extLst>
              <a:ext uri="{FF2B5EF4-FFF2-40B4-BE49-F238E27FC236}">
                <a16:creationId xmlns:a16="http://schemas.microsoft.com/office/drawing/2014/main" id="{1CEC3D62-9A44-2248-56A9-610416393D31}"/>
              </a:ext>
            </a:extLst>
          </p:cNvPr>
          <p:cNvCxnSpPr>
            <a:cxnSpLocks/>
          </p:cNvCxnSpPr>
          <p:nvPr/>
        </p:nvCxnSpPr>
        <p:spPr>
          <a:xfrm>
            <a:off x="8797071" y="5034264"/>
            <a:ext cx="1040403" cy="23812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0" name="Elipse 39">
            <a:extLst>
              <a:ext uri="{FF2B5EF4-FFF2-40B4-BE49-F238E27FC236}">
                <a16:creationId xmlns:a16="http://schemas.microsoft.com/office/drawing/2014/main" id="{3665D726-8C37-E117-1674-1EAD31720CEC}"/>
              </a:ext>
            </a:extLst>
          </p:cNvPr>
          <p:cNvSpPr/>
          <p:nvPr/>
        </p:nvSpPr>
        <p:spPr>
          <a:xfrm>
            <a:off x="7590700" y="4713684"/>
            <a:ext cx="1712163" cy="828252"/>
          </a:xfrm>
          <a:prstGeom prst="ellipse">
            <a:avLst/>
          </a:prstGeom>
          <a:solidFill>
            <a:srgbClr val="C5A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200" dirty="0">
                <a:solidFill>
                  <a:srgbClr val="FFFFFF"/>
                </a:solidFill>
                <a:latin typeface="Arial"/>
              </a:rPr>
              <a:t>Northern Tropical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rgbClr val="FFFFFF"/>
                </a:solidFill>
                <a:effectLst/>
                <a:uLnTx/>
                <a:uFillTx/>
                <a:latin typeface="Arial"/>
                <a:ea typeface="+mn-ea"/>
                <a:cs typeface="+mn-cs"/>
              </a:rPr>
              <a:t>Com. </a:t>
            </a:r>
            <a:r>
              <a:rPr lang="en" sz="1200" dirty="0">
                <a:solidFill>
                  <a:srgbClr val="FFFFFF"/>
                </a:solidFill>
                <a:latin typeface="Arial"/>
              </a:rPr>
              <a:t>Saint Julia</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rgbClr val="FFFFFF"/>
                </a:solidFill>
                <a:effectLst/>
                <a:uLnTx/>
                <a:uFillTx/>
                <a:latin typeface="Arial"/>
                <a:ea typeface="+mn-ea"/>
                <a:cs typeface="+mn-cs"/>
              </a:rPr>
              <a:t>The Celestial</a:t>
            </a:r>
            <a:endParaRPr kumimoji="0" lang="es-PE"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35" name="Elipse 34">
            <a:extLst>
              <a:ext uri="{FF2B5EF4-FFF2-40B4-BE49-F238E27FC236}">
                <a16:creationId xmlns:a16="http://schemas.microsoft.com/office/drawing/2014/main" id="{BE56506F-7020-8759-6E40-7AE33834572C}"/>
              </a:ext>
            </a:extLst>
          </p:cNvPr>
          <p:cNvSpPr/>
          <p:nvPr/>
        </p:nvSpPr>
        <p:spPr>
          <a:xfrm>
            <a:off x="7143832" y="3741986"/>
            <a:ext cx="1712163" cy="719676"/>
          </a:xfrm>
          <a:prstGeom prst="ellipse">
            <a:avLst/>
          </a:prstGeom>
          <a:solidFill>
            <a:srgbClr val="C5A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200" dirty="0">
                <a:solidFill>
                  <a:srgbClr val="FFFFFF"/>
                </a:solidFill>
                <a:latin typeface="Arial"/>
              </a:rPr>
              <a:t>Northern Tropical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rgbClr val="FFFFFF"/>
                </a:solidFill>
                <a:effectLst/>
                <a:uLnTx/>
                <a:uFillTx/>
                <a:latin typeface="Arial"/>
                <a:ea typeface="+mn-ea"/>
                <a:cs typeface="+mn-cs"/>
              </a:rPr>
              <a:t>Com. </a:t>
            </a:r>
            <a:r>
              <a:rPr lang="en" sz="1200" dirty="0">
                <a:solidFill>
                  <a:srgbClr val="FFFFFF"/>
                </a:solidFill>
                <a:latin typeface="Arial"/>
              </a:rPr>
              <a:t>Saint Julia</a:t>
            </a:r>
            <a:endParaRPr kumimoji="0" lang="es-PE"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37" name="Elipse 36">
            <a:extLst>
              <a:ext uri="{FF2B5EF4-FFF2-40B4-BE49-F238E27FC236}">
                <a16:creationId xmlns:a16="http://schemas.microsoft.com/office/drawing/2014/main" id="{D0F1A450-D914-9A50-A1E1-C8F883DB6053}"/>
              </a:ext>
            </a:extLst>
          </p:cNvPr>
          <p:cNvSpPr/>
          <p:nvPr/>
        </p:nvSpPr>
        <p:spPr>
          <a:xfrm>
            <a:off x="7540833" y="2285520"/>
            <a:ext cx="1712163" cy="719676"/>
          </a:xfrm>
          <a:prstGeom prst="ellipse">
            <a:avLst/>
          </a:prstGeom>
          <a:solidFill>
            <a:srgbClr val="C5A9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200" dirty="0">
                <a:solidFill>
                  <a:srgbClr val="FFFFFF"/>
                </a:solidFill>
                <a:latin typeface="Arial"/>
              </a:rPr>
              <a:t>Eastern Tropical M.</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 sz="1200" b="0" i="0" u="none" strike="noStrike" kern="1200" cap="none" spc="0" normalizeH="0" baseline="0" noProof="0" dirty="0">
                <a:ln>
                  <a:noFill/>
                </a:ln>
                <a:solidFill>
                  <a:srgbClr val="FFFFFF"/>
                </a:solidFill>
                <a:effectLst/>
                <a:uLnTx/>
                <a:uFillTx/>
                <a:latin typeface="Arial"/>
                <a:ea typeface="+mn-ea"/>
                <a:cs typeface="+mn-cs"/>
              </a:rPr>
              <a:t>Com. FEPAZA</a:t>
            </a:r>
            <a:endParaRPr kumimoji="0" lang="es-PE" sz="120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CuadroTexto 4">
            <a:extLst>
              <a:ext uri="{FF2B5EF4-FFF2-40B4-BE49-F238E27FC236}">
                <a16:creationId xmlns:a16="http://schemas.microsoft.com/office/drawing/2014/main" id="{F064FD8B-4666-1F53-B2F5-9CD9717F8858}"/>
              </a:ext>
            </a:extLst>
          </p:cNvPr>
          <p:cNvSpPr txBox="1"/>
          <p:nvPr/>
        </p:nvSpPr>
        <p:spPr>
          <a:xfrm>
            <a:off x="544816" y="2642368"/>
            <a:ext cx="7080024" cy="3293209"/>
          </a:xfrm>
          <a:prstGeom prst="rect">
            <a:avLst/>
          </a:prstGeom>
          <a:noFill/>
        </p:spPr>
        <p:txBody>
          <a:bodyPr wrap="square">
            <a:spAutoFit/>
          </a:bodyPr>
          <a:lstStyle/>
          <a:p>
            <a:r>
              <a:rPr lang="en-US" sz="1600" b="1" dirty="0"/>
              <a:t>Strengths:</a:t>
            </a:r>
          </a:p>
          <a:p>
            <a:r>
              <a:rPr lang="en-US" sz="1600" dirty="0"/>
              <a:t>It has been growing in the national market (Moden Channel).</a:t>
            </a:r>
          </a:p>
          <a:p>
            <a:r>
              <a:rPr lang="en-US" sz="1600" dirty="0"/>
              <a:t>Segment: positioned as ‘aged rice’.</a:t>
            </a:r>
          </a:p>
          <a:p>
            <a:r>
              <a:rPr lang="en-US" sz="1600" dirty="0"/>
              <a:t>2</a:t>
            </a:r>
            <a:r>
              <a:rPr lang="en-US" sz="1600" baseline="30000" dirty="0"/>
              <a:t>nd</a:t>
            </a:r>
            <a:r>
              <a:rPr lang="en-US" sz="1600" dirty="0"/>
              <a:t> private brand in the Modern Channel.</a:t>
            </a:r>
          </a:p>
          <a:p>
            <a:endParaRPr lang="en-US" sz="1600" dirty="0"/>
          </a:p>
          <a:p>
            <a:r>
              <a:rPr lang="en-US" sz="1600" b="1" dirty="0"/>
              <a:t>Weaknesses:</a:t>
            </a:r>
          </a:p>
          <a:p>
            <a:r>
              <a:rPr lang="en-US" sz="1600" dirty="0"/>
              <a:t>It is not very present in the traditional market of Lima.</a:t>
            </a:r>
          </a:p>
          <a:p>
            <a:r>
              <a:rPr lang="en-US" sz="1600" dirty="0"/>
              <a:t>It does not have a 2</a:t>
            </a:r>
            <a:r>
              <a:rPr lang="en-US" sz="1600" baseline="30000" dirty="0"/>
              <a:t>nd</a:t>
            </a:r>
            <a:r>
              <a:rPr lang="en-US" sz="1600" dirty="0"/>
              <a:t>  brand to cover other segments.</a:t>
            </a:r>
          </a:p>
          <a:p>
            <a:r>
              <a:rPr lang="en-US" sz="1600" dirty="0"/>
              <a:t>The main Industrial plant is located in a very congested and saturated area.</a:t>
            </a:r>
          </a:p>
          <a:p>
            <a:endParaRPr lang="en-US" sz="1600" dirty="0"/>
          </a:p>
          <a:p>
            <a:r>
              <a:rPr lang="en-US" sz="1600" b="1" dirty="0"/>
              <a:t>Opportunities:</a:t>
            </a:r>
          </a:p>
          <a:p>
            <a:r>
              <a:rPr lang="en-US" sz="1600" dirty="0"/>
              <a:t>Develop the </a:t>
            </a:r>
            <a:r>
              <a:rPr lang="en-US" sz="1600" dirty="0" err="1"/>
              <a:t>maket</a:t>
            </a:r>
            <a:r>
              <a:rPr lang="en-US" sz="1600" dirty="0"/>
              <a:t> in Lima for the Traditional Channel.</a:t>
            </a:r>
          </a:p>
          <a:p>
            <a:r>
              <a:rPr lang="en-US" sz="1600" dirty="0"/>
              <a:t>Brand image change is needed.</a:t>
            </a:r>
          </a:p>
        </p:txBody>
      </p:sp>
    </p:spTree>
    <p:extLst>
      <p:ext uri="{BB962C8B-B14F-4D97-AF65-F5344CB8AC3E}">
        <p14:creationId xmlns:p14="http://schemas.microsoft.com/office/powerpoint/2010/main" val="32929024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r>
              <a:rPr lang="pt-BR" sz="3200" dirty="0"/>
              <a:t>DESCRIPTION FARAON – Bulk </a:t>
            </a:r>
            <a:r>
              <a:rPr lang="pt-BR" sz="3200" dirty="0" err="1"/>
              <a:t>market</a:t>
            </a:r>
            <a:endParaRPr lang="pt-BR" sz="3200" dirty="0"/>
          </a:p>
        </p:txBody>
      </p:sp>
      <p:sp>
        <p:nvSpPr>
          <p:cNvPr id="3" name="CuadroTexto 2">
            <a:extLst>
              <a:ext uri="{FF2B5EF4-FFF2-40B4-BE49-F238E27FC236}">
                <a16:creationId xmlns:a16="http://schemas.microsoft.com/office/drawing/2014/main" id="{43E8022E-EF01-C875-CA18-40F572825561}"/>
              </a:ext>
            </a:extLst>
          </p:cNvPr>
          <p:cNvSpPr txBox="1"/>
          <p:nvPr/>
        </p:nvSpPr>
        <p:spPr>
          <a:xfrm>
            <a:off x="708757" y="4391261"/>
            <a:ext cx="8085761" cy="369332"/>
          </a:xfrm>
          <a:prstGeom prst="rect">
            <a:avLst/>
          </a:prstGeom>
          <a:noFill/>
        </p:spPr>
        <p:txBody>
          <a:bodyPr wrap="square" rtlCol="0">
            <a:spAutoFit/>
          </a:bodyPr>
          <a:lstStyle/>
          <a:p>
            <a:r>
              <a:rPr lang="pt-BR" dirty="0" err="1"/>
              <a:t>Faraon</a:t>
            </a:r>
            <a:r>
              <a:rPr lang="pt-BR" dirty="0"/>
              <a:t> </a:t>
            </a:r>
            <a:r>
              <a:rPr lang="pt-BR" dirty="0" err="1"/>
              <a:t>is</a:t>
            </a:r>
            <a:r>
              <a:rPr lang="pt-BR" dirty="0"/>
              <a:t> </a:t>
            </a:r>
            <a:r>
              <a:rPr lang="pt-BR" dirty="0" err="1"/>
              <a:t>the</a:t>
            </a:r>
            <a:r>
              <a:rPr lang="pt-BR" dirty="0"/>
              <a:t> 1st brand </a:t>
            </a:r>
            <a:r>
              <a:rPr lang="pt-BR" dirty="0" err="1"/>
              <a:t>to</a:t>
            </a:r>
            <a:r>
              <a:rPr lang="pt-BR" dirty="0"/>
              <a:t> </a:t>
            </a:r>
            <a:r>
              <a:rPr lang="pt-BR" dirty="0" err="1"/>
              <a:t>have</a:t>
            </a:r>
            <a:r>
              <a:rPr lang="pt-BR" dirty="0"/>
              <a:t> </a:t>
            </a:r>
            <a:r>
              <a:rPr lang="pt-BR" dirty="0" err="1"/>
              <a:t>the</a:t>
            </a:r>
            <a:r>
              <a:rPr lang="pt-BR" dirty="0"/>
              <a:t> </a:t>
            </a:r>
            <a:r>
              <a:rPr lang="pt-BR" dirty="0" err="1"/>
              <a:t>biggest</a:t>
            </a:r>
            <a:r>
              <a:rPr lang="pt-BR" dirty="0"/>
              <a:t> </a:t>
            </a:r>
            <a:r>
              <a:rPr lang="pt-BR" dirty="0" err="1"/>
              <a:t>market</a:t>
            </a:r>
            <a:r>
              <a:rPr lang="pt-BR" dirty="0"/>
              <a:t> </a:t>
            </a:r>
            <a:r>
              <a:rPr lang="pt-BR" dirty="0" err="1"/>
              <a:t>share</a:t>
            </a:r>
            <a:r>
              <a:rPr lang="pt-BR" dirty="0"/>
              <a:t> in Peru for bulk rice.</a:t>
            </a:r>
          </a:p>
        </p:txBody>
      </p:sp>
      <p:graphicFrame>
        <p:nvGraphicFramePr>
          <p:cNvPr id="48" name="Tabla 47">
            <a:extLst>
              <a:ext uri="{FF2B5EF4-FFF2-40B4-BE49-F238E27FC236}">
                <a16:creationId xmlns:a16="http://schemas.microsoft.com/office/drawing/2014/main" id="{DFF747FB-76CB-F1FB-0D5D-15FA5BA8170B}"/>
              </a:ext>
            </a:extLst>
          </p:cNvPr>
          <p:cNvGraphicFramePr>
            <a:graphicFrameLocks noGrp="1"/>
          </p:cNvGraphicFramePr>
          <p:nvPr>
            <p:extLst>
              <p:ext uri="{D42A27DB-BD31-4B8C-83A1-F6EECF244321}">
                <p14:modId xmlns:p14="http://schemas.microsoft.com/office/powerpoint/2010/main" val="2832968047"/>
              </p:ext>
            </p:extLst>
          </p:nvPr>
        </p:nvGraphicFramePr>
        <p:xfrm>
          <a:off x="790950" y="1871026"/>
          <a:ext cx="6370137" cy="2416810"/>
        </p:xfrm>
        <a:graphic>
          <a:graphicData uri="http://schemas.openxmlformats.org/drawingml/2006/table">
            <a:tbl>
              <a:tblPr/>
              <a:tblGrid>
                <a:gridCol w="1606027">
                  <a:extLst>
                    <a:ext uri="{9D8B030D-6E8A-4147-A177-3AD203B41FA5}">
                      <a16:colId xmlns:a16="http://schemas.microsoft.com/office/drawing/2014/main" val="3047901210"/>
                    </a:ext>
                  </a:extLst>
                </a:gridCol>
                <a:gridCol w="480526">
                  <a:extLst>
                    <a:ext uri="{9D8B030D-6E8A-4147-A177-3AD203B41FA5}">
                      <a16:colId xmlns:a16="http://schemas.microsoft.com/office/drawing/2014/main" val="3803407329"/>
                    </a:ext>
                  </a:extLst>
                </a:gridCol>
                <a:gridCol w="1418088">
                  <a:extLst>
                    <a:ext uri="{9D8B030D-6E8A-4147-A177-3AD203B41FA5}">
                      <a16:colId xmlns:a16="http://schemas.microsoft.com/office/drawing/2014/main" val="1010034891"/>
                    </a:ext>
                  </a:extLst>
                </a:gridCol>
                <a:gridCol w="2865496">
                  <a:extLst>
                    <a:ext uri="{9D8B030D-6E8A-4147-A177-3AD203B41FA5}">
                      <a16:colId xmlns:a16="http://schemas.microsoft.com/office/drawing/2014/main" val="3791302020"/>
                    </a:ext>
                  </a:extLst>
                </a:gridCol>
              </a:tblGrid>
              <a:tr h="184150">
                <a:tc>
                  <a:txBody>
                    <a:bodyPr/>
                    <a:lstStyle/>
                    <a:p>
                      <a:pPr algn="l" fontAlgn="b"/>
                      <a:r>
                        <a:rPr lang="es-PE" sz="1400" b="1" i="0" u="none" strike="noStrike">
                          <a:solidFill>
                            <a:srgbClr val="000000"/>
                          </a:solidFill>
                          <a:effectLst/>
                          <a:latin typeface="Aptos Narrow" panose="020B0004020202020204" pitchFamily="34" charset="0"/>
                        </a:rPr>
                        <a:t>Total Market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1" i="0" u="none" strike="noStrike">
                          <a:solidFill>
                            <a:srgbClr val="000000"/>
                          </a:solidFill>
                          <a:effectLst/>
                          <a:latin typeface="Aptos Narrow" panose="020B0004020202020204" pitchFamily="34" charset="0"/>
                        </a:rPr>
                        <a:t>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1" i="0" u="none" strike="noStrike">
                          <a:solidFill>
                            <a:srgbClr val="000000"/>
                          </a:solidFill>
                          <a:effectLst/>
                          <a:latin typeface="Aptos Narrow" panose="020B0004020202020204" pitchFamily="34" charset="0"/>
                        </a:rPr>
                        <a:t>                2,107,417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4082162447"/>
                  </a:ext>
                </a:extLst>
              </a:tr>
              <a:tr h="184150">
                <a:tc>
                  <a:txBody>
                    <a:bodyPr/>
                    <a:lstStyle/>
                    <a:p>
                      <a:pPr algn="l" fontAlgn="b"/>
                      <a:r>
                        <a:rPr lang="es-PE" sz="1400" b="0" i="0" u="none" strike="noStrike">
                          <a:solidFill>
                            <a:srgbClr val="000000"/>
                          </a:solidFill>
                          <a:effectLst/>
                          <a:highlight>
                            <a:srgbClr val="C0E6F5"/>
                          </a:highlight>
                          <a:latin typeface="Aptos Narrow" panose="020B0004020202020204" pitchFamily="34" charset="0"/>
                        </a:rPr>
                        <a:t>Market share in bulk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r" fontAlgn="b"/>
                      <a:r>
                        <a:rPr lang="es-PE" sz="1400" b="0" i="0" u="none" strike="noStrike">
                          <a:solidFill>
                            <a:srgbClr val="000000"/>
                          </a:solidFill>
                          <a:effectLst/>
                          <a:highlight>
                            <a:srgbClr val="C0E6F5"/>
                          </a:highlight>
                          <a:latin typeface="Aptos Narrow" panose="020B0004020202020204" pitchFamily="34" charset="0"/>
                        </a:rPr>
                        <a:t>85%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s-PE" sz="1400" b="0" i="0" u="none" strike="noStrike">
                          <a:solidFill>
                            <a:srgbClr val="000000"/>
                          </a:solidFill>
                          <a:effectLst/>
                          <a:highlight>
                            <a:srgbClr val="C0E6F5"/>
                          </a:highlight>
                          <a:latin typeface="Aptos Narrow" panose="020B0004020202020204" pitchFamily="34" charset="0"/>
                        </a:rPr>
                        <a:t>                1,791,305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912531855"/>
                  </a:ext>
                </a:extLst>
              </a:tr>
              <a:tr h="184150">
                <a:tc>
                  <a:txBody>
                    <a:bodyPr/>
                    <a:lstStyle/>
                    <a:p>
                      <a:pPr algn="l" fontAlgn="b"/>
                      <a:r>
                        <a:rPr lang="es-PE" sz="1400" b="0" i="0" u="none" strike="noStrike">
                          <a:solidFill>
                            <a:srgbClr val="000000"/>
                          </a:solidFill>
                          <a:effectLst/>
                          <a:latin typeface="Aptos Narrow" panose="020B0004020202020204" pitchFamily="34" charset="0"/>
                        </a:rPr>
                        <a:t>Bulk without brand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37%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662,783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6322424"/>
                  </a:ext>
                </a:extLst>
              </a:tr>
              <a:tr h="184150">
                <a:tc>
                  <a:txBody>
                    <a:bodyPr/>
                    <a:lstStyle/>
                    <a:p>
                      <a:pPr algn="l" fontAlgn="b"/>
                      <a:r>
                        <a:rPr lang="es-PE" sz="1400" b="1" i="0" u="none" strike="noStrike">
                          <a:solidFill>
                            <a:srgbClr val="000000"/>
                          </a:solidFill>
                          <a:effectLst/>
                          <a:latin typeface="Aptos Narrow" panose="020B0004020202020204" pitchFamily="34" charset="0"/>
                        </a:rPr>
                        <a:t>Faraon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1" i="0" u="none" strike="noStrike">
                          <a:solidFill>
                            <a:srgbClr val="000000"/>
                          </a:solidFill>
                          <a:effectLst/>
                          <a:latin typeface="Aptos Narrow" panose="020B0004020202020204" pitchFamily="34" charset="0"/>
                        </a:rPr>
                        <a:t>19%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1" i="0" u="none" strike="noStrike">
                          <a:solidFill>
                            <a:srgbClr val="000000"/>
                          </a:solidFill>
                          <a:effectLst/>
                          <a:latin typeface="Aptos Narrow" panose="020B0004020202020204" pitchFamily="34" charset="0"/>
                        </a:rPr>
                        <a:t>                    340,348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864146731"/>
                  </a:ext>
                </a:extLst>
              </a:tr>
              <a:tr h="184150">
                <a:tc>
                  <a:txBody>
                    <a:bodyPr/>
                    <a:lstStyle/>
                    <a:p>
                      <a:pPr algn="l" fontAlgn="b"/>
                      <a:r>
                        <a:rPr lang="es-PE" sz="1400" b="0" i="0" u="none" strike="noStrike">
                          <a:solidFill>
                            <a:srgbClr val="000000"/>
                          </a:solidFill>
                          <a:effectLst/>
                          <a:latin typeface="Aptos Narrow" panose="020B0004020202020204" pitchFamily="34" charset="0"/>
                        </a:rPr>
                        <a:t>La Caserita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286,609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panose="020B0004020202020204" pitchFamily="34" charset="0"/>
                        </a:rPr>
                        <a:t>Brand used by many companies</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803114935"/>
                  </a:ext>
                </a:extLst>
              </a:tr>
              <a:tr h="184150">
                <a:tc>
                  <a:txBody>
                    <a:bodyPr/>
                    <a:lstStyle/>
                    <a:p>
                      <a:pPr algn="l" fontAlgn="b"/>
                      <a:r>
                        <a:rPr lang="es-PE" sz="1400" b="0" i="0" u="none" strike="noStrike">
                          <a:solidFill>
                            <a:srgbClr val="000000"/>
                          </a:solidFill>
                          <a:effectLst/>
                          <a:latin typeface="Aptos Narrow" panose="020B0004020202020204" pitchFamily="34" charset="0"/>
                        </a:rPr>
                        <a:t>Pacasmayo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89,565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767511499"/>
                  </a:ext>
                </a:extLst>
              </a:tr>
              <a:tr h="184150">
                <a:tc>
                  <a:txBody>
                    <a:bodyPr/>
                    <a:lstStyle/>
                    <a:p>
                      <a:pPr algn="l" fontAlgn="b"/>
                      <a:r>
                        <a:rPr lang="es-PE" sz="1400" b="0" i="0" u="none" strike="noStrike">
                          <a:solidFill>
                            <a:srgbClr val="000000"/>
                          </a:solidFill>
                          <a:effectLst/>
                          <a:latin typeface="Aptos Narrow" panose="020B0004020202020204" pitchFamily="34" charset="0"/>
                        </a:rPr>
                        <a:t>Costeñito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71,652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517636956"/>
                  </a:ext>
                </a:extLst>
              </a:tr>
              <a:tr h="184150">
                <a:tc>
                  <a:txBody>
                    <a:bodyPr/>
                    <a:lstStyle/>
                    <a:p>
                      <a:pPr algn="l" fontAlgn="b"/>
                      <a:r>
                        <a:rPr lang="es-PE" sz="1400" b="0" i="0" u="none" strike="noStrike">
                          <a:solidFill>
                            <a:srgbClr val="000000"/>
                          </a:solidFill>
                          <a:effectLst/>
                          <a:latin typeface="Aptos Narrow" panose="020B0004020202020204" pitchFamily="34" charset="0"/>
                        </a:rPr>
                        <a:t>Valle Sol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53,739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82157155"/>
                  </a:ext>
                </a:extLst>
              </a:tr>
              <a:tr h="184150">
                <a:tc>
                  <a:txBody>
                    <a:bodyPr/>
                    <a:lstStyle/>
                    <a:p>
                      <a:pPr algn="l" fontAlgn="b"/>
                      <a:r>
                        <a:rPr lang="es-PE" sz="1400" b="0" i="0" u="none" strike="noStrike">
                          <a:solidFill>
                            <a:srgbClr val="000000"/>
                          </a:solidFill>
                          <a:effectLst/>
                          <a:latin typeface="Aptos Narrow" panose="020B0004020202020204" pitchFamily="34" charset="0"/>
                        </a:rPr>
                        <a:t>Gallito de Oro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35,826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516604764"/>
                  </a:ext>
                </a:extLst>
              </a:tr>
              <a:tr h="184150">
                <a:tc>
                  <a:txBody>
                    <a:bodyPr/>
                    <a:lstStyle/>
                    <a:p>
                      <a:pPr algn="l" fontAlgn="b"/>
                      <a:r>
                        <a:rPr lang="es-PE" sz="1400" b="0" i="0" u="none" strike="noStrike">
                          <a:solidFill>
                            <a:srgbClr val="000000"/>
                          </a:solidFill>
                          <a:effectLst/>
                          <a:latin typeface="Aptos Narrow" panose="020B0004020202020204" pitchFamily="34" charset="0"/>
                        </a:rPr>
                        <a:t>Saman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35,826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764218196"/>
                  </a:ext>
                </a:extLst>
              </a:tr>
              <a:tr h="184150">
                <a:tc>
                  <a:txBody>
                    <a:bodyPr/>
                    <a:lstStyle/>
                    <a:p>
                      <a:pPr algn="l" fontAlgn="b"/>
                      <a:r>
                        <a:rPr lang="es-PE" sz="1400" b="0" i="0" u="none" strike="noStrike">
                          <a:solidFill>
                            <a:srgbClr val="000000"/>
                          </a:solidFill>
                          <a:effectLst/>
                          <a:latin typeface="Aptos Narrow" panose="020B0004020202020204" pitchFamily="34" charset="0"/>
                        </a:rPr>
                        <a:t>Other brands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197,044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dirty="0">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447668479"/>
                  </a:ext>
                </a:extLst>
              </a:tr>
            </a:tbl>
          </a:graphicData>
        </a:graphic>
      </p:graphicFrame>
      <p:sp>
        <p:nvSpPr>
          <p:cNvPr id="13" name="CuadroTexto 12">
            <a:extLst>
              <a:ext uri="{FF2B5EF4-FFF2-40B4-BE49-F238E27FC236}">
                <a16:creationId xmlns:a16="http://schemas.microsoft.com/office/drawing/2014/main" id="{803FD595-6840-E6BA-04DF-4DB7B67D5EC6}"/>
              </a:ext>
            </a:extLst>
          </p:cNvPr>
          <p:cNvSpPr txBox="1"/>
          <p:nvPr/>
        </p:nvSpPr>
        <p:spPr>
          <a:xfrm>
            <a:off x="708757" y="1398269"/>
            <a:ext cx="5387243" cy="369332"/>
          </a:xfrm>
          <a:prstGeom prst="rect">
            <a:avLst/>
          </a:prstGeom>
          <a:noFill/>
        </p:spPr>
        <p:txBody>
          <a:bodyPr wrap="square" rtlCol="0">
            <a:spAutoFit/>
          </a:bodyPr>
          <a:lstStyle/>
          <a:p>
            <a:r>
              <a:rPr lang="pt-BR" b="1" dirty="0"/>
              <a:t>Market </a:t>
            </a:r>
            <a:r>
              <a:rPr lang="pt-BR" b="1" dirty="0" err="1"/>
              <a:t>share</a:t>
            </a:r>
            <a:r>
              <a:rPr lang="pt-BR" b="1" dirty="0"/>
              <a:t> – Bulk Market</a:t>
            </a:r>
          </a:p>
        </p:txBody>
      </p:sp>
      <p:pic>
        <p:nvPicPr>
          <p:cNvPr id="14" name="Picture 12" descr="Arroz Faraón Naranja 50 Kg – Tienda de Mayoristas">
            <a:extLst>
              <a:ext uri="{FF2B5EF4-FFF2-40B4-BE49-F238E27FC236}">
                <a16:creationId xmlns:a16="http://schemas.microsoft.com/office/drawing/2014/main" id="{820A3D13-2F9F-8CE1-93C5-5205F016F1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684" t="6591" r="19638" b="4198"/>
          <a:stretch/>
        </p:blipFill>
        <p:spPr bwMode="auto">
          <a:xfrm>
            <a:off x="8473685" y="1239601"/>
            <a:ext cx="2699231" cy="41748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9378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r>
              <a:rPr lang="pt-BR" sz="3200" dirty="0"/>
              <a:t>DESCRIPTION FARAON – Retail </a:t>
            </a:r>
            <a:r>
              <a:rPr lang="pt-BR" sz="3200" dirty="0" err="1"/>
              <a:t>market</a:t>
            </a:r>
            <a:endParaRPr lang="pt-BR" sz="3200" dirty="0"/>
          </a:p>
        </p:txBody>
      </p:sp>
      <p:sp>
        <p:nvSpPr>
          <p:cNvPr id="3" name="CuadroTexto 2">
            <a:extLst>
              <a:ext uri="{FF2B5EF4-FFF2-40B4-BE49-F238E27FC236}">
                <a16:creationId xmlns:a16="http://schemas.microsoft.com/office/drawing/2014/main" id="{43E8022E-EF01-C875-CA18-40F572825561}"/>
              </a:ext>
            </a:extLst>
          </p:cNvPr>
          <p:cNvSpPr txBox="1"/>
          <p:nvPr/>
        </p:nvSpPr>
        <p:spPr>
          <a:xfrm>
            <a:off x="7135670" y="2490558"/>
            <a:ext cx="3817088" cy="923330"/>
          </a:xfrm>
          <a:prstGeom prst="rect">
            <a:avLst/>
          </a:prstGeom>
          <a:noFill/>
        </p:spPr>
        <p:txBody>
          <a:bodyPr wrap="square" rtlCol="0">
            <a:spAutoFit/>
          </a:bodyPr>
          <a:lstStyle/>
          <a:p>
            <a:pPr algn="ctr"/>
            <a:r>
              <a:rPr lang="pt-BR" dirty="0" err="1"/>
              <a:t>Faraon</a:t>
            </a:r>
            <a:r>
              <a:rPr lang="pt-BR" dirty="0"/>
              <a:t> </a:t>
            </a:r>
            <a:r>
              <a:rPr lang="pt-BR" dirty="0" err="1"/>
              <a:t>is</a:t>
            </a:r>
            <a:r>
              <a:rPr lang="pt-BR" dirty="0"/>
              <a:t> </a:t>
            </a:r>
            <a:r>
              <a:rPr lang="pt-BR" dirty="0" err="1"/>
              <a:t>the</a:t>
            </a:r>
            <a:r>
              <a:rPr lang="pt-BR" dirty="0"/>
              <a:t> 2nd </a:t>
            </a:r>
            <a:r>
              <a:rPr lang="pt-BR" dirty="0" err="1"/>
              <a:t>largest</a:t>
            </a:r>
            <a:r>
              <a:rPr lang="pt-BR" dirty="0"/>
              <a:t> player in </a:t>
            </a:r>
            <a:r>
              <a:rPr lang="pt-BR" dirty="0" err="1"/>
              <a:t>retail</a:t>
            </a:r>
            <a:r>
              <a:rPr lang="pt-BR" dirty="0"/>
              <a:t> Market </a:t>
            </a:r>
            <a:r>
              <a:rPr lang="pt-BR" dirty="0" err="1"/>
              <a:t>with</a:t>
            </a:r>
            <a:r>
              <a:rPr lang="pt-BR" dirty="0"/>
              <a:t> </a:t>
            </a:r>
            <a:r>
              <a:rPr lang="pt-BR" dirty="0" err="1"/>
              <a:t>only</a:t>
            </a:r>
            <a:r>
              <a:rPr lang="pt-BR" dirty="0"/>
              <a:t> ONE brand </a:t>
            </a:r>
            <a:r>
              <a:rPr lang="pt-BR" dirty="0" err="1"/>
              <a:t>Faraon</a:t>
            </a:r>
            <a:r>
              <a:rPr lang="pt-BR" dirty="0"/>
              <a:t>.</a:t>
            </a:r>
          </a:p>
        </p:txBody>
      </p:sp>
      <p:sp>
        <p:nvSpPr>
          <p:cNvPr id="13" name="CuadroTexto 12">
            <a:extLst>
              <a:ext uri="{FF2B5EF4-FFF2-40B4-BE49-F238E27FC236}">
                <a16:creationId xmlns:a16="http://schemas.microsoft.com/office/drawing/2014/main" id="{803FD595-6840-E6BA-04DF-4DB7B67D5EC6}"/>
              </a:ext>
            </a:extLst>
          </p:cNvPr>
          <p:cNvSpPr txBox="1"/>
          <p:nvPr/>
        </p:nvSpPr>
        <p:spPr>
          <a:xfrm>
            <a:off x="708757" y="1398269"/>
            <a:ext cx="5387243" cy="369332"/>
          </a:xfrm>
          <a:prstGeom prst="rect">
            <a:avLst/>
          </a:prstGeom>
          <a:noFill/>
        </p:spPr>
        <p:txBody>
          <a:bodyPr wrap="square" rtlCol="0">
            <a:spAutoFit/>
          </a:bodyPr>
          <a:lstStyle/>
          <a:p>
            <a:r>
              <a:rPr lang="pt-BR" b="1" dirty="0"/>
              <a:t>Market </a:t>
            </a:r>
            <a:r>
              <a:rPr lang="pt-BR" b="1" dirty="0" err="1"/>
              <a:t>share</a:t>
            </a:r>
            <a:r>
              <a:rPr lang="pt-BR" b="1" dirty="0"/>
              <a:t> – Retail  Market</a:t>
            </a:r>
          </a:p>
        </p:txBody>
      </p:sp>
      <p:graphicFrame>
        <p:nvGraphicFramePr>
          <p:cNvPr id="5" name="Tabla 4">
            <a:extLst>
              <a:ext uri="{FF2B5EF4-FFF2-40B4-BE49-F238E27FC236}">
                <a16:creationId xmlns:a16="http://schemas.microsoft.com/office/drawing/2014/main" id="{6107B83D-61C8-94C6-5D26-A3A8A9D60AFD}"/>
              </a:ext>
            </a:extLst>
          </p:cNvPr>
          <p:cNvGraphicFramePr>
            <a:graphicFrameLocks noGrp="1"/>
          </p:cNvGraphicFramePr>
          <p:nvPr>
            <p:extLst>
              <p:ext uri="{D42A27DB-BD31-4B8C-83A1-F6EECF244321}">
                <p14:modId xmlns:p14="http://schemas.microsoft.com/office/powerpoint/2010/main" val="4120602661"/>
              </p:ext>
            </p:extLst>
          </p:nvPr>
        </p:nvGraphicFramePr>
        <p:xfrm>
          <a:off x="539965" y="1932726"/>
          <a:ext cx="5792262" cy="3899663"/>
        </p:xfrm>
        <a:graphic>
          <a:graphicData uri="http://schemas.openxmlformats.org/drawingml/2006/table">
            <a:tbl>
              <a:tblPr/>
              <a:tblGrid>
                <a:gridCol w="1300037">
                  <a:extLst>
                    <a:ext uri="{9D8B030D-6E8A-4147-A177-3AD203B41FA5}">
                      <a16:colId xmlns:a16="http://schemas.microsoft.com/office/drawing/2014/main" val="838897630"/>
                    </a:ext>
                  </a:extLst>
                </a:gridCol>
                <a:gridCol w="1207178">
                  <a:extLst>
                    <a:ext uri="{9D8B030D-6E8A-4147-A177-3AD203B41FA5}">
                      <a16:colId xmlns:a16="http://schemas.microsoft.com/office/drawing/2014/main" val="1300292433"/>
                    </a:ext>
                  </a:extLst>
                </a:gridCol>
                <a:gridCol w="1114318">
                  <a:extLst>
                    <a:ext uri="{9D8B030D-6E8A-4147-A177-3AD203B41FA5}">
                      <a16:colId xmlns:a16="http://schemas.microsoft.com/office/drawing/2014/main" val="3586948567"/>
                    </a:ext>
                  </a:extLst>
                </a:gridCol>
                <a:gridCol w="1207178">
                  <a:extLst>
                    <a:ext uri="{9D8B030D-6E8A-4147-A177-3AD203B41FA5}">
                      <a16:colId xmlns:a16="http://schemas.microsoft.com/office/drawing/2014/main" val="2477787118"/>
                    </a:ext>
                  </a:extLst>
                </a:gridCol>
                <a:gridCol w="963551">
                  <a:extLst>
                    <a:ext uri="{9D8B030D-6E8A-4147-A177-3AD203B41FA5}">
                      <a16:colId xmlns:a16="http://schemas.microsoft.com/office/drawing/2014/main" val="4157400050"/>
                    </a:ext>
                  </a:extLst>
                </a:gridCol>
              </a:tblGrid>
              <a:tr h="213998">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s-PE" sz="1400" b="1" i="0" u="none" strike="noStrike">
                          <a:solidFill>
                            <a:srgbClr val="000000"/>
                          </a:solidFill>
                          <a:effectLst/>
                          <a:latin typeface="Aptos Narrow" panose="020B0004020202020204" pitchFamily="34" charset="0"/>
                        </a:rPr>
                        <a:t>Total Market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1" i="0" u="none" strike="noStrike">
                          <a:solidFill>
                            <a:srgbClr val="000000"/>
                          </a:solidFill>
                          <a:effectLst/>
                          <a:latin typeface="Aptos Narrow" panose="020B0004020202020204" pitchFamily="34" charset="0"/>
                        </a:rPr>
                        <a:t>100%</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1" i="0" u="none" strike="noStrike" dirty="0">
                          <a:solidFill>
                            <a:srgbClr val="000000"/>
                          </a:solidFill>
                          <a:effectLst/>
                          <a:latin typeface="Aptos Narrow" panose="020B0004020202020204" pitchFamily="34" charset="0"/>
                        </a:rPr>
                        <a:t>       2,107,417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548228010"/>
                  </a:ext>
                </a:extLst>
              </a:tr>
              <a:tr h="216332">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Market share retail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r" fontAlgn="b"/>
                      <a:r>
                        <a:rPr lang="es-PE" sz="1400" b="0" i="0" u="none" strike="noStrike" dirty="0">
                          <a:solidFill>
                            <a:srgbClr val="000000"/>
                          </a:solidFill>
                          <a:effectLst/>
                          <a:latin typeface="Aptos Narrow" panose="020B0004020202020204" pitchFamily="34" charset="0"/>
                        </a:rPr>
                        <a:t>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s-PE" sz="1400" b="0" i="0" u="none" strike="noStrike">
                          <a:solidFill>
                            <a:srgbClr val="000000"/>
                          </a:solidFill>
                          <a:effectLst/>
                          <a:latin typeface="Aptos Narrow" panose="020B0004020202020204" pitchFamily="34" charset="0"/>
                        </a:rPr>
                        <a:t>           316,113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endParaRPr lang="es-PE" sz="1400" b="0" i="0" u="none" strike="noStrike" dirty="0">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5209227"/>
                  </a:ext>
                </a:extLst>
              </a:tr>
              <a:tr h="427996">
                <a:tc>
                  <a:txBody>
                    <a:bodyPr/>
                    <a:lstStyle/>
                    <a:p>
                      <a:pPr algn="ctr" fontAlgn="ctr"/>
                      <a:r>
                        <a:rPr lang="es-PE" sz="1400" b="1" i="0" u="none" strike="noStrike">
                          <a:solidFill>
                            <a:srgbClr val="000000"/>
                          </a:solidFill>
                          <a:effectLst/>
                          <a:latin typeface="Aptos Narrow" panose="020B0004020202020204" pitchFamily="34" charset="0"/>
                        </a:rPr>
                        <a:t>Company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1" i="0" u="none" strike="noStrike">
                          <a:solidFill>
                            <a:srgbClr val="000000"/>
                          </a:solidFill>
                          <a:effectLst/>
                          <a:latin typeface="Aptos Narrow" panose="020B0004020202020204" pitchFamily="34" charset="0"/>
                        </a:rPr>
                        <a:t>Brands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1" i="0" u="none" strike="noStrike">
                          <a:solidFill>
                            <a:srgbClr val="000000"/>
                          </a:solidFill>
                          <a:effectLst/>
                          <a:latin typeface="Aptos Narrow" panose="020B0004020202020204" pitchFamily="34" charset="0"/>
                        </a:rPr>
                        <a:t>Share per brand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1" i="0" u="none" strike="noStrike">
                          <a:solidFill>
                            <a:srgbClr val="000000"/>
                          </a:solidFill>
                          <a:effectLst/>
                          <a:latin typeface="Aptos Narrow" panose="020B0004020202020204" pitchFamily="34" charset="0"/>
                        </a:rPr>
                        <a:t>MT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1" i="0" u="none" strike="noStrike">
                          <a:solidFill>
                            <a:srgbClr val="000000"/>
                          </a:solidFill>
                          <a:effectLst/>
                          <a:latin typeface="Aptos Narrow" panose="020B0004020202020204" pitchFamily="34" charset="0"/>
                        </a:rPr>
                        <a:t>Share per company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671640"/>
                  </a:ext>
                </a:extLst>
              </a:tr>
              <a:tr h="213998">
                <a:tc>
                  <a:txBody>
                    <a:bodyPr/>
                    <a:lstStyle/>
                    <a:p>
                      <a:pPr algn="l" fontAlgn="b"/>
                      <a:r>
                        <a:rPr lang="es-PE" sz="1400" b="0" i="0" u="none" strike="noStrike">
                          <a:solidFill>
                            <a:srgbClr val="000000"/>
                          </a:solidFill>
                          <a:effectLst/>
                          <a:latin typeface="Aptos Narrow" panose="020B0004020202020204" pitchFamily="34" charset="0"/>
                        </a:rPr>
                        <a:t>Costeño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Costeño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47,417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rowSpan="2">
                  <a:txBody>
                    <a:bodyPr/>
                    <a:lstStyle/>
                    <a:p>
                      <a:pPr algn="ctr" fontAlgn="ctr"/>
                      <a:r>
                        <a:rPr lang="es-PE" sz="1400" b="0" i="0" u="none" strike="noStrike">
                          <a:solidFill>
                            <a:srgbClr val="000000"/>
                          </a:solidFill>
                          <a:effectLst/>
                          <a:latin typeface="Aptos Narrow" panose="020B0004020202020204" pitchFamily="34" charset="0"/>
                        </a:rPr>
                        <a:t>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996427087"/>
                  </a:ext>
                </a:extLst>
              </a:tr>
              <a:tr h="213998">
                <a:tc>
                  <a:txBody>
                    <a:bodyPr/>
                    <a:lstStyle/>
                    <a:p>
                      <a:pPr algn="l" fontAlgn="b"/>
                      <a:r>
                        <a:rPr lang="es-PE" sz="1400" b="0" i="0" u="none" strike="noStrike">
                          <a:solidFill>
                            <a:srgbClr val="000000"/>
                          </a:solidFill>
                          <a:effectLst/>
                          <a:latin typeface="Aptos Narrow" panose="020B0004020202020204" pitchFamily="34" charset="0"/>
                        </a:rPr>
                        <a:t>Costeño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Paisana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31,611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vMerge="1">
                  <a:txBody>
                    <a:bodyPr/>
                    <a:lstStyle/>
                    <a:p>
                      <a:endParaRPr lang="pt-BR"/>
                    </a:p>
                  </a:txBody>
                  <a:tcPr/>
                </a:tc>
                <a:extLst>
                  <a:ext uri="{0D108BD9-81ED-4DB2-BD59-A6C34878D82A}">
                    <a16:rowId xmlns:a16="http://schemas.microsoft.com/office/drawing/2014/main" val="2416762882"/>
                  </a:ext>
                </a:extLst>
              </a:tr>
              <a:tr h="213998">
                <a:tc>
                  <a:txBody>
                    <a:bodyPr/>
                    <a:lstStyle/>
                    <a:p>
                      <a:pPr algn="l" fontAlgn="b"/>
                      <a:r>
                        <a:rPr lang="es-PE" sz="1400" b="0" i="0" u="none" strike="noStrike">
                          <a:solidFill>
                            <a:srgbClr val="000000"/>
                          </a:solidFill>
                          <a:effectLst/>
                          <a:latin typeface="Aptos Narrow" panose="020B0004020202020204" pitchFamily="34" charset="0"/>
                        </a:rPr>
                        <a:t>Faraon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Faraon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53,739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0" i="0" u="none" strike="noStrike">
                          <a:solidFill>
                            <a:srgbClr val="000000"/>
                          </a:solidFill>
                          <a:effectLst/>
                          <a:latin typeface="Aptos Narrow" panose="020B0004020202020204" pitchFamily="34" charset="0"/>
                        </a:rPr>
                        <a:t>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0001145"/>
                  </a:ext>
                </a:extLst>
              </a:tr>
              <a:tr h="213998">
                <a:tc>
                  <a:txBody>
                    <a:bodyPr/>
                    <a:lstStyle/>
                    <a:p>
                      <a:pPr algn="l" fontAlgn="b"/>
                      <a:r>
                        <a:rPr lang="es-PE" sz="1400" b="0" i="0" u="none" strike="noStrike">
                          <a:solidFill>
                            <a:srgbClr val="000000"/>
                          </a:solidFill>
                          <a:effectLst/>
                          <a:latin typeface="Aptos Narrow" panose="020B0004020202020204" pitchFamily="34" charset="0"/>
                        </a:rPr>
                        <a:t>Induamérica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Tottus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25,289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rowSpan="4">
                  <a:txBody>
                    <a:bodyPr/>
                    <a:lstStyle/>
                    <a:p>
                      <a:pPr algn="ctr" fontAlgn="ctr"/>
                      <a:r>
                        <a:rPr lang="es-PE" sz="1400" b="0" i="0" u="none" strike="noStrike">
                          <a:solidFill>
                            <a:srgbClr val="000000"/>
                          </a:solidFill>
                          <a:effectLst/>
                          <a:latin typeface="Aptos Narrow" panose="020B000402020202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47131946"/>
                  </a:ext>
                </a:extLst>
              </a:tr>
              <a:tr h="213998">
                <a:tc>
                  <a:txBody>
                    <a:bodyPr/>
                    <a:lstStyle/>
                    <a:p>
                      <a:pPr algn="l" fontAlgn="b"/>
                      <a:r>
                        <a:rPr lang="es-PE" sz="1400" b="0" i="0" u="none" strike="noStrike">
                          <a:solidFill>
                            <a:srgbClr val="000000"/>
                          </a:solidFill>
                          <a:effectLst/>
                          <a:latin typeface="Aptos Narrow" panose="020B0004020202020204" pitchFamily="34" charset="0"/>
                        </a:rPr>
                        <a:t>Induamérica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Bells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12,645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vMerge="1">
                  <a:txBody>
                    <a:bodyPr/>
                    <a:lstStyle/>
                    <a:p>
                      <a:endParaRPr lang="pt-BR"/>
                    </a:p>
                  </a:txBody>
                  <a:tcPr/>
                </a:tc>
                <a:extLst>
                  <a:ext uri="{0D108BD9-81ED-4DB2-BD59-A6C34878D82A}">
                    <a16:rowId xmlns:a16="http://schemas.microsoft.com/office/drawing/2014/main" val="1533088829"/>
                  </a:ext>
                </a:extLst>
              </a:tr>
              <a:tr h="213998">
                <a:tc>
                  <a:txBody>
                    <a:bodyPr/>
                    <a:lstStyle/>
                    <a:p>
                      <a:pPr algn="l" fontAlgn="b"/>
                      <a:r>
                        <a:rPr lang="es-PE" sz="1400" b="0" i="0" u="none" strike="noStrike">
                          <a:solidFill>
                            <a:srgbClr val="000000"/>
                          </a:solidFill>
                          <a:effectLst/>
                          <a:latin typeface="Aptos Narrow" panose="020B0004020202020204" pitchFamily="34" charset="0"/>
                        </a:rPr>
                        <a:t>Induamérica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Gran Chalan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3,161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vMerge="1">
                  <a:txBody>
                    <a:bodyPr/>
                    <a:lstStyle/>
                    <a:p>
                      <a:endParaRPr lang="pt-BR"/>
                    </a:p>
                  </a:txBody>
                  <a:tcPr/>
                </a:tc>
                <a:extLst>
                  <a:ext uri="{0D108BD9-81ED-4DB2-BD59-A6C34878D82A}">
                    <a16:rowId xmlns:a16="http://schemas.microsoft.com/office/drawing/2014/main" val="2945421945"/>
                  </a:ext>
                </a:extLst>
              </a:tr>
              <a:tr h="213998">
                <a:tc>
                  <a:txBody>
                    <a:bodyPr/>
                    <a:lstStyle/>
                    <a:p>
                      <a:pPr algn="l" fontAlgn="b"/>
                      <a:r>
                        <a:rPr lang="es-PE" sz="1400" b="0" i="0" u="none" strike="noStrike">
                          <a:solidFill>
                            <a:srgbClr val="000000"/>
                          </a:solidFill>
                          <a:effectLst/>
                          <a:latin typeface="Aptos Narrow" panose="020B0004020202020204" pitchFamily="34" charset="0"/>
                        </a:rPr>
                        <a:t>Induamérica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Máxima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3,161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vMerge="1">
                  <a:txBody>
                    <a:bodyPr/>
                    <a:lstStyle/>
                    <a:p>
                      <a:endParaRPr lang="pt-BR"/>
                    </a:p>
                  </a:txBody>
                  <a:tcPr/>
                </a:tc>
                <a:extLst>
                  <a:ext uri="{0D108BD9-81ED-4DB2-BD59-A6C34878D82A}">
                    <a16:rowId xmlns:a16="http://schemas.microsoft.com/office/drawing/2014/main" val="3310677249"/>
                  </a:ext>
                </a:extLst>
              </a:tr>
              <a:tr h="213998">
                <a:tc>
                  <a:txBody>
                    <a:bodyPr/>
                    <a:lstStyle/>
                    <a:p>
                      <a:pPr algn="l" fontAlgn="b"/>
                      <a:r>
                        <a:rPr lang="es-PE" sz="1400" b="0" i="0" u="none" strike="noStrike">
                          <a:solidFill>
                            <a:srgbClr val="000000"/>
                          </a:solidFill>
                          <a:effectLst/>
                          <a:latin typeface="Aptos Narrow" panose="020B0004020202020204" pitchFamily="34" charset="0"/>
                        </a:rPr>
                        <a:t>Molino San Luis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Metro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18,967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s-PE" sz="1400" b="0" i="0" u="none" strike="noStrike" dirty="0">
                          <a:solidFill>
                            <a:srgbClr val="000000"/>
                          </a:solidFill>
                          <a:effectLst/>
                          <a:latin typeface="Aptos Narrow" panose="020B000402020202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4329326"/>
                  </a:ext>
                </a:extLst>
              </a:tr>
              <a:tr h="213998">
                <a:tc>
                  <a:txBody>
                    <a:bodyPr/>
                    <a:lstStyle/>
                    <a:p>
                      <a:pPr algn="l" fontAlgn="b"/>
                      <a:r>
                        <a:rPr lang="es-PE" sz="1400" b="0" i="0" u="none" strike="noStrike">
                          <a:solidFill>
                            <a:srgbClr val="000000"/>
                          </a:solidFill>
                          <a:effectLst/>
                          <a:latin typeface="Aptos Narrow" panose="020B0004020202020204" pitchFamily="34" charset="0"/>
                        </a:rPr>
                        <a:t>Molino San Luis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Valle Norte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dirty="0">
                          <a:solidFill>
                            <a:srgbClr val="000000"/>
                          </a:solidFill>
                          <a:effectLst/>
                          <a:latin typeface="Aptos Narrow" panose="020B0004020202020204" pitchFamily="34" charset="0"/>
                        </a:rPr>
                        <a:t>                 9,483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t-BR"/>
                    </a:p>
                  </a:txBody>
                  <a:tcPr/>
                </a:tc>
                <a:extLst>
                  <a:ext uri="{0D108BD9-81ED-4DB2-BD59-A6C34878D82A}">
                    <a16:rowId xmlns:a16="http://schemas.microsoft.com/office/drawing/2014/main" val="4269142101"/>
                  </a:ext>
                </a:extLst>
              </a:tr>
              <a:tr h="397003">
                <a:tc>
                  <a:txBody>
                    <a:bodyPr/>
                    <a:lstStyle/>
                    <a:p>
                      <a:pPr algn="l" fontAlgn="b"/>
                      <a:r>
                        <a:rPr lang="es-PE" sz="1400" b="0" i="0" u="none" strike="noStrike">
                          <a:solidFill>
                            <a:srgbClr val="000000"/>
                          </a:solidFill>
                          <a:effectLst/>
                          <a:latin typeface="Aptos Narrow" panose="020B0004020202020204" pitchFamily="34" charset="0"/>
                        </a:rPr>
                        <a:t>Molino Chaiclayo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s-PE" sz="1400" b="0" i="0" u="none" strike="noStrike">
                          <a:solidFill>
                            <a:srgbClr val="000000"/>
                          </a:solidFill>
                          <a:effectLst/>
                          <a:latin typeface="Aptos Narrow" panose="020B0004020202020204" pitchFamily="34" charset="0"/>
                        </a:rPr>
                        <a:t>Danes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fontAlgn="b"/>
                      <a:r>
                        <a:rPr lang="es-PE" sz="1400" b="0" i="0" u="none" strike="noStrike">
                          <a:solidFill>
                            <a:srgbClr val="000000"/>
                          </a:solidFill>
                          <a:effectLst/>
                          <a:latin typeface="Aptos Narrow" panose="020B000402020202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s-PE" sz="1400" b="0" i="0" u="none" strike="noStrike">
                          <a:solidFill>
                            <a:srgbClr val="000000"/>
                          </a:solidFill>
                          <a:effectLst/>
                          <a:latin typeface="Aptos Narrow" panose="020B0004020202020204" pitchFamily="34" charset="0"/>
                        </a:rPr>
                        <a:t>                 6,322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s-PE" sz="1400" b="0" i="0" u="none" strike="noStrike" dirty="0">
                          <a:solidFill>
                            <a:srgbClr val="000000"/>
                          </a:solidFill>
                          <a:effectLst/>
                          <a:latin typeface="Aptos Narrow" panose="020B000402020202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7912688"/>
                  </a:ext>
                </a:extLst>
              </a:tr>
              <a:tr h="213998">
                <a:tc>
                  <a:txBody>
                    <a:bodyPr/>
                    <a:lstStyle/>
                    <a:p>
                      <a:pPr algn="l" fontAlgn="b"/>
                      <a:r>
                        <a:rPr lang="es-PE" sz="1400" b="0" i="0" u="none" strike="noStrike">
                          <a:solidFill>
                            <a:srgbClr val="000000"/>
                          </a:solidFill>
                          <a:effectLst/>
                          <a:latin typeface="Aptos Narrow" panose="020B0004020202020204" pitchFamily="34" charset="0"/>
                        </a:rPr>
                        <a:t>Others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Other brands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104,317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PE" sz="1400" b="0" i="0" u="none" strike="noStrike" dirty="0">
                          <a:solidFill>
                            <a:srgbClr val="000000"/>
                          </a:solidFill>
                          <a:effectLst/>
                          <a:latin typeface="Aptos Narrow" panose="020B0004020202020204" pitchFamily="34" charset="0"/>
                        </a:rPr>
                        <a:t>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5764572"/>
                  </a:ext>
                </a:extLst>
              </a:tr>
              <a:tr h="213998">
                <a:tc gridSpan="2">
                  <a:txBody>
                    <a:bodyPr/>
                    <a:lstStyle/>
                    <a:p>
                      <a:pPr algn="ctr" fontAlgn="b"/>
                      <a:r>
                        <a:rPr lang="es-PE" sz="1400" b="1" i="0" u="none" strike="noStrike">
                          <a:solidFill>
                            <a:srgbClr val="000000"/>
                          </a:solidFill>
                          <a:effectLst/>
                          <a:latin typeface="Aptos Narrow" panose="020B0004020202020204" pitchFamily="34" charset="0"/>
                        </a:rPr>
                        <a:t>TOTAL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t-BR"/>
                    </a:p>
                  </a:txBody>
                  <a:tcPr/>
                </a:tc>
                <a:tc>
                  <a:txBody>
                    <a:bodyPr/>
                    <a:lstStyle/>
                    <a:p>
                      <a:pPr algn="r" fontAlgn="b"/>
                      <a:r>
                        <a:rPr lang="es-PE" sz="1400" b="1" i="0" u="none" strike="noStrike">
                          <a:solidFill>
                            <a:srgbClr val="000000"/>
                          </a:solidFill>
                          <a:effectLst/>
                          <a:latin typeface="Aptos Narrow" panose="020B0004020202020204" pitchFamily="34" charset="0"/>
                        </a:rPr>
                        <a:t>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1" i="0" u="none" strike="noStrike">
                          <a:solidFill>
                            <a:srgbClr val="000000"/>
                          </a:solidFill>
                          <a:effectLst/>
                          <a:latin typeface="Aptos Narrow" panose="020B0004020202020204" pitchFamily="34" charset="0"/>
                        </a:rPr>
                        <a:t>           316,113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1" i="0" u="none" strike="noStrike" dirty="0">
                          <a:solidFill>
                            <a:srgbClr val="000000"/>
                          </a:solidFill>
                          <a:effectLst/>
                          <a:latin typeface="Aptos Narrow" panose="020B0004020202020204" pitchFamily="34" charset="0"/>
                        </a:rPr>
                        <a:t>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1719251"/>
                  </a:ext>
                </a:extLst>
              </a:tr>
            </a:tbl>
          </a:graphicData>
        </a:graphic>
      </p:graphicFrame>
      <p:pic>
        <p:nvPicPr>
          <p:cNvPr id="6" name="Picture 2" descr="Arroz Faraon Extra Añejo Naranja Bolsa 5 kg">
            <a:extLst>
              <a:ext uri="{FF2B5EF4-FFF2-40B4-BE49-F238E27FC236}">
                <a16:creationId xmlns:a16="http://schemas.microsoft.com/office/drawing/2014/main" id="{04DC77BC-E8CD-A9B8-40DD-DBB560B930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187" t="3695" r="16952" b="2028"/>
          <a:stretch/>
        </p:blipFill>
        <p:spPr bwMode="auto">
          <a:xfrm>
            <a:off x="10475293" y="4496685"/>
            <a:ext cx="1443020" cy="21303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rroz FARAON Añejo Amarillo G3 Bolsa 5kg | plazaVea - Supermercado">
            <a:extLst>
              <a:ext uri="{FF2B5EF4-FFF2-40B4-BE49-F238E27FC236}">
                <a16:creationId xmlns:a16="http://schemas.microsoft.com/office/drawing/2014/main" id="{9F4A7786-FFEE-B282-228A-2CB3757B67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633" r="10503"/>
          <a:stretch/>
        </p:blipFill>
        <p:spPr bwMode="auto">
          <a:xfrm>
            <a:off x="9020897" y="4496685"/>
            <a:ext cx="1579116" cy="20544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Arroz Faraón Superior Rojo x 750 g">
            <a:extLst>
              <a:ext uri="{FF2B5EF4-FFF2-40B4-BE49-F238E27FC236}">
                <a16:creationId xmlns:a16="http://schemas.microsoft.com/office/drawing/2014/main" id="{5A12AE4D-7F7A-82D0-F66C-C235B4E7DA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621" r="16952" b="2028"/>
          <a:stretch/>
        </p:blipFill>
        <p:spPr bwMode="auto">
          <a:xfrm>
            <a:off x="6883652" y="4721684"/>
            <a:ext cx="1087839" cy="16044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Dónde comprar Arroz superior">
            <a:extLst>
              <a:ext uri="{FF2B5EF4-FFF2-40B4-BE49-F238E27FC236}">
                <a16:creationId xmlns:a16="http://schemas.microsoft.com/office/drawing/2014/main" id="{827A9B34-2423-3D25-01DC-1573D91406F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481" t="8656" r="21952" b="8626"/>
          <a:stretch/>
        </p:blipFill>
        <p:spPr bwMode="auto">
          <a:xfrm>
            <a:off x="7933058" y="4759628"/>
            <a:ext cx="1097207" cy="16044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38E002F8-933A-D954-DAD0-49175951F5B2}"/>
              </a:ext>
            </a:extLst>
          </p:cNvPr>
          <p:cNvSpPr/>
          <p:nvPr/>
        </p:nvSpPr>
        <p:spPr>
          <a:xfrm>
            <a:off x="7580313" y="4307780"/>
            <a:ext cx="705489" cy="2181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750G</a:t>
            </a:r>
          </a:p>
        </p:txBody>
      </p:sp>
      <p:sp>
        <p:nvSpPr>
          <p:cNvPr id="11" name="Rectángulo 10">
            <a:extLst>
              <a:ext uri="{FF2B5EF4-FFF2-40B4-BE49-F238E27FC236}">
                <a16:creationId xmlns:a16="http://schemas.microsoft.com/office/drawing/2014/main" id="{470B200A-550F-93F5-B811-E710721A3710}"/>
              </a:ext>
            </a:extLst>
          </p:cNvPr>
          <p:cNvSpPr/>
          <p:nvPr/>
        </p:nvSpPr>
        <p:spPr>
          <a:xfrm>
            <a:off x="10247269" y="4181756"/>
            <a:ext cx="705489" cy="2181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400" dirty="0"/>
              <a:t>5KG</a:t>
            </a:r>
          </a:p>
        </p:txBody>
      </p:sp>
    </p:spTree>
    <p:extLst>
      <p:ext uri="{BB962C8B-B14F-4D97-AF65-F5344CB8AC3E}">
        <p14:creationId xmlns:p14="http://schemas.microsoft.com/office/powerpoint/2010/main" val="2614841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603299" y="462725"/>
            <a:ext cx="11437200" cy="626925"/>
          </a:xfrm>
        </p:spPr>
        <p:txBody>
          <a:bodyPr/>
          <a:lstStyle/>
          <a:p>
            <a:r>
              <a:rPr lang="pt-BR" sz="3200" dirty="0"/>
              <a:t>DESCRIPTION – INDUAMERICA</a:t>
            </a:r>
            <a:br>
              <a:rPr lang="pt-BR" sz="3200" dirty="0"/>
            </a:br>
            <a:r>
              <a:rPr lang="pt-BR" sz="3200" dirty="0"/>
              <a:t>BRAND: SEVERAL BRANDS</a:t>
            </a:r>
          </a:p>
        </p:txBody>
      </p:sp>
      <p:sp>
        <p:nvSpPr>
          <p:cNvPr id="3" name="CuadroTexto 2">
            <a:extLst>
              <a:ext uri="{FF2B5EF4-FFF2-40B4-BE49-F238E27FC236}">
                <a16:creationId xmlns:a16="http://schemas.microsoft.com/office/drawing/2014/main" id="{43E8022E-EF01-C875-CA18-40F572825561}"/>
              </a:ext>
            </a:extLst>
          </p:cNvPr>
          <p:cNvSpPr txBox="1"/>
          <p:nvPr/>
        </p:nvSpPr>
        <p:spPr>
          <a:xfrm>
            <a:off x="375099" y="1510254"/>
            <a:ext cx="11106106" cy="584775"/>
          </a:xfrm>
          <a:prstGeom prst="rect">
            <a:avLst/>
          </a:prstGeom>
          <a:noFill/>
        </p:spPr>
        <p:txBody>
          <a:bodyPr wrap="square" rtlCol="0">
            <a:spAutoFit/>
          </a:bodyPr>
          <a:lstStyle/>
          <a:p>
            <a:r>
              <a:rPr lang="pt-BR" sz="1600" dirty="0"/>
              <a:t>They </a:t>
            </a:r>
            <a:r>
              <a:rPr lang="pt-BR" sz="1600" dirty="0" err="1"/>
              <a:t>have</a:t>
            </a:r>
            <a:r>
              <a:rPr lang="pt-BR" sz="1600" dirty="0"/>
              <a:t> 4 </a:t>
            </a:r>
            <a:r>
              <a:rPr lang="pt-BR" sz="1600" dirty="0" err="1"/>
              <a:t>companies</a:t>
            </a:r>
            <a:r>
              <a:rPr lang="pt-BR" sz="1600" dirty="0"/>
              <a:t>  </a:t>
            </a:r>
            <a:r>
              <a:rPr lang="pt-BR" sz="1600" dirty="0" err="1"/>
              <a:t>among</a:t>
            </a:r>
            <a:r>
              <a:rPr lang="pt-BR" sz="1600" dirty="0"/>
              <a:t> </a:t>
            </a:r>
            <a:r>
              <a:rPr lang="pt-BR" sz="1600" dirty="0" err="1"/>
              <a:t>Lambayeque</a:t>
            </a:r>
            <a:r>
              <a:rPr lang="pt-BR" sz="1600" dirty="0"/>
              <a:t>, San Martín </a:t>
            </a:r>
            <a:r>
              <a:rPr lang="pt-BR" sz="1600" dirty="0" err="1"/>
              <a:t>and</a:t>
            </a:r>
            <a:r>
              <a:rPr lang="pt-BR" sz="1600" dirty="0"/>
              <a:t> Lima </a:t>
            </a:r>
            <a:r>
              <a:rPr lang="pt-BR" sz="1600" dirty="0" err="1"/>
              <a:t>regions</a:t>
            </a:r>
            <a:r>
              <a:rPr lang="pt-BR" sz="1600" dirty="0"/>
              <a:t> in charge </a:t>
            </a:r>
            <a:r>
              <a:rPr lang="pt-BR" sz="1600" dirty="0" err="1"/>
              <a:t>of</a:t>
            </a:r>
            <a:r>
              <a:rPr lang="pt-BR" sz="1600" dirty="0"/>
              <a:t> </a:t>
            </a:r>
            <a:r>
              <a:rPr lang="pt-BR" sz="1600" dirty="0" err="1"/>
              <a:t>collecting</a:t>
            </a:r>
            <a:r>
              <a:rPr lang="pt-BR" sz="1600" dirty="0"/>
              <a:t>, </a:t>
            </a:r>
            <a:r>
              <a:rPr lang="pt-BR" sz="1600" dirty="0" err="1"/>
              <a:t>manufacture</a:t>
            </a:r>
            <a:r>
              <a:rPr lang="pt-BR" sz="1600" dirty="0"/>
              <a:t> </a:t>
            </a:r>
            <a:r>
              <a:rPr lang="pt-BR" sz="1600" dirty="0" err="1"/>
              <a:t>and</a:t>
            </a:r>
            <a:r>
              <a:rPr lang="pt-BR" sz="1600" dirty="0"/>
              <a:t> </a:t>
            </a:r>
            <a:r>
              <a:rPr lang="pt-BR" sz="1600" dirty="0" err="1"/>
              <a:t>wholesaling</a:t>
            </a:r>
            <a:r>
              <a:rPr lang="pt-BR" sz="1600" dirty="0"/>
              <a:t>  rice, </a:t>
            </a:r>
            <a:r>
              <a:rPr lang="pt-BR" sz="1600" dirty="0" err="1"/>
              <a:t>with</a:t>
            </a:r>
            <a:r>
              <a:rPr lang="pt-BR" sz="1600" dirty="0"/>
              <a:t> a total </a:t>
            </a:r>
            <a:r>
              <a:rPr lang="pt-BR" sz="1600" dirty="0" err="1"/>
              <a:t>of</a:t>
            </a:r>
            <a:r>
              <a:rPr lang="pt-BR" sz="1600" dirty="0"/>
              <a:t> +600 </a:t>
            </a:r>
            <a:r>
              <a:rPr lang="pt-BR" sz="1600" dirty="0" err="1"/>
              <a:t>workers</a:t>
            </a:r>
            <a:r>
              <a:rPr lang="pt-BR" sz="1600" dirty="0"/>
              <a:t>.</a:t>
            </a:r>
          </a:p>
        </p:txBody>
      </p:sp>
      <p:sp>
        <p:nvSpPr>
          <p:cNvPr id="5" name="CuadroTexto 4">
            <a:extLst>
              <a:ext uri="{FF2B5EF4-FFF2-40B4-BE49-F238E27FC236}">
                <a16:creationId xmlns:a16="http://schemas.microsoft.com/office/drawing/2014/main" id="{F064FD8B-4666-1F53-B2F5-9CD9717F8858}"/>
              </a:ext>
            </a:extLst>
          </p:cNvPr>
          <p:cNvSpPr txBox="1"/>
          <p:nvPr/>
        </p:nvSpPr>
        <p:spPr>
          <a:xfrm>
            <a:off x="310474" y="2142685"/>
            <a:ext cx="7080024" cy="4031873"/>
          </a:xfrm>
          <a:prstGeom prst="rect">
            <a:avLst/>
          </a:prstGeom>
          <a:noFill/>
        </p:spPr>
        <p:txBody>
          <a:bodyPr wrap="square">
            <a:spAutoFit/>
          </a:bodyPr>
          <a:lstStyle/>
          <a:p>
            <a:r>
              <a:rPr lang="en-US" sz="1600" b="1" dirty="0"/>
              <a:t>Strengths:</a:t>
            </a:r>
          </a:p>
          <a:p>
            <a:pPr marL="285750" indent="-285750">
              <a:buFont typeface="Arial" panose="020B0604020202020204" pitchFamily="34" charset="0"/>
              <a:buChar char="•"/>
            </a:pPr>
            <a:r>
              <a:rPr lang="en-US" sz="1600" dirty="0"/>
              <a:t>It has been growing in the national market (Modern Channel).</a:t>
            </a:r>
          </a:p>
          <a:p>
            <a:pPr marL="285750" indent="-285750">
              <a:buFont typeface="Arial" panose="020B0604020202020204" pitchFamily="34" charset="0"/>
              <a:buChar char="•"/>
            </a:pPr>
            <a:r>
              <a:rPr lang="en-US" sz="1600" dirty="0"/>
              <a:t>It has plants in the main rice growing areas.</a:t>
            </a:r>
          </a:p>
          <a:p>
            <a:endParaRPr lang="en-US" sz="1600" dirty="0"/>
          </a:p>
          <a:p>
            <a:r>
              <a:rPr lang="en-US" sz="1600" b="1" dirty="0"/>
              <a:t>Weaknesses:</a:t>
            </a:r>
          </a:p>
          <a:p>
            <a:pPr marL="285750" indent="-285750">
              <a:buFont typeface="Arial" panose="020B0604020202020204" pitchFamily="34" charset="0"/>
              <a:buChar char="•"/>
            </a:pPr>
            <a:r>
              <a:rPr lang="en-US" sz="1600" dirty="0"/>
              <a:t>They are not very present in the traditional market of Lima.</a:t>
            </a:r>
          </a:p>
          <a:p>
            <a:pPr marL="285750" indent="-285750">
              <a:buFont typeface="Arial" panose="020B0604020202020204" pitchFamily="34" charset="0"/>
              <a:buChar char="•"/>
            </a:pPr>
            <a:r>
              <a:rPr lang="en-US" sz="1600" dirty="0"/>
              <a:t>It does not have a main brand that allows it to develop other market segments.</a:t>
            </a:r>
          </a:p>
          <a:p>
            <a:pPr marL="285750" indent="-285750">
              <a:buFont typeface="Arial" panose="020B0604020202020204" pitchFamily="34" charset="0"/>
              <a:buChar char="•"/>
            </a:pPr>
            <a:r>
              <a:rPr lang="en-US" sz="1600" dirty="0"/>
              <a:t>The main industrial plant is located in a very congested and saturated area.</a:t>
            </a:r>
          </a:p>
          <a:p>
            <a:pPr marL="285750" indent="-285750">
              <a:buFont typeface="Arial" panose="020B0604020202020204" pitchFamily="34" charset="0"/>
              <a:buChar char="•"/>
            </a:pPr>
            <a:r>
              <a:rPr lang="en-US" sz="1600" dirty="0"/>
              <a:t>Manufacturing private labels to supermarkets takes away its negotiating capacity.</a:t>
            </a:r>
          </a:p>
          <a:p>
            <a:endParaRPr lang="en-US" sz="1600" dirty="0"/>
          </a:p>
          <a:p>
            <a:r>
              <a:rPr lang="en-US" sz="1600" b="1" dirty="0"/>
              <a:t>Opportunities:</a:t>
            </a:r>
          </a:p>
          <a:p>
            <a:pPr marL="285750" indent="-285750">
              <a:buFont typeface="Arial" panose="020B0604020202020204" pitchFamily="34" charset="0"/>
              <a:buChar char="•"/>
            </a:pPr>
            <a:r>
              <a:rPr lang="en-US" sz="1600" dirty="0"/>
              <a:t>Strengthen or create a brand for the A/B segment.</a:t>
            </a:r>
          </a:p>
          <a:p>
            <a:pPr marL="285750" indent="-285750">
              <a:buFont typeface="Arial" panose="020B0604020202020204" pitchFamily="34" charset="0"/>
              <a:buChar char="•"/>
            </a:pPr>
            <a:r>
              <a:rPr lang="en-US" sz="1600" dirty="0"/>
              <a:t>Develop the Lima market in the Traditional Canal.</a:t>
            </a:r>
          </a:p>
          <a:p>
            <a:pPr marL="285750" indent="-285750">
              <a:buFont typeface="Arial" panose="020B0604020202020204" pitchFamily="34" charset="0"/>
              <a:buChar char="•"/>
            </a:pPr>
            <a:r>
              <a:rPr lang="en-US" sz="1600" dirty="0"/>
              <a:t>Brand image change is needed.</a:t>
            </a:r>
          </a:p>
        </p:txBody>
      </p:sp>
      <p:grpSp>
        <p:nvGrpSpPr>
          <p:cNvPr id="4" name="99 Grupo">
            <a:extLst>
              <a:ext uri="{FF2B5EF4-FFF2-40B4-BE49-F238E27FC236}">
                <a16:creationId xmlns:a16="http://schemas.microsoft.com/office/drawing/2014/main" id="{D0B3E0EE-B886-405B-F709-CF0C0B2419C1}"/>
              </a:ext>
            </a:extLst>
          </p:cNvPr>
          <p:cNvGrpSpPr>
            <a:grpSpLocks noChangeAspect="1"/>
          </p:cNvGrpSpPr>
          <p:nvPr/>
        </p:nvGrpSpPr>
        <p:grpSpPr>
          <a:xfrm>
            <a:off x="8766874" y="2522421"/>
            <a:ext cx="2986211" cy="4247251"/>
            <a:chOff x="2636838" y="1187450"/>
            <a:chExt cx="3789362" cy="5389563"/>
          </a:xfrm>
          <a:solidFill>
            <a:schemeClr val="tx1">
              <a:lumMod val="60000"/>
              <a:lumOff val="40000"/>
            </a:schemeClr>
          </a:solidFill>
        </p:grpSpPr>
        <p:sp>
          <p:nvSpPr>
            <p:cNvPr id="13" name="Forma libre 33">
              <a:extLst>
                <a:ext uri="{FF2B5EF4-FFF2-40B4-BE49-F238E27FC236}">
                  <a16:creationId xmlns:a16="http://schemas.microsoft.com/office/drawing/2014/main" id="{1BA717F0-D911-2A7D-8E44-61D75B1B06DE}"/>
                </a:ext>
              </a:extLst>
            </p:cNvPr>
            <p:cNvSpPr>
              <a:spLocks/>
            </p:cNvSpPr>
            <p:nvPr/>
          </p:nvSpPr>
          <p:spPr bwMode="auto">
            <a:xfrm>
              <a:off x="2859248" y="2822669"/>
              <a:ext cx="457253" cy="473535"/>
            </a:xfrm>
            <a:custGeom>
              <a:avLst/>
              <a:gdLst>
                <a:gd name="T0" fmla="*/ 0 w 477520"/>
                <a:gd name="T1" fmla="*/ 243840 h 508000"/>
                <a:gd name="T2" fmla="*/ 45720 w 477520"/>
                <a:gd name="T3" fmla="*/ 213360 h 508000"/>
                <a:gd name="T4" fmla="*/ 66040 w 477520"/>
                <a:gd name="T5" fmla="*/ 177800 h 508000"/>
                <a:gd name="T6" fmla="*/ 91440 w 477520"/>
                <a:gd name="T7" fmla="*/ 137160 h 508000"/>
                <a:gd name="T8" fmla="*/ 132080 w 477520"/>
                <a:gd name="T9" fmla="*/ 111760 h 508000"/>
                <a:gd name="T10" fmla="*/ 167640 w 477520"/>
                <a:gd name="T11" fmla="*/ 106680 h 508000"/>
                <a:gd name="T12" fmla="*/ 203200 w 477520"/>
                <a:gd name="T13" fmla="*/ 96520 h 508000"/>
                <a:gd name="T14" fmla="*/ 228600 w 477520"/>
                <a:gd name="T15" fmla="*/ 86360 h 508000"/>
                <a:gd name="T16" fmla="*/ 218440 w 477520"/>
                <a:gd name="T17" fmla="*/ 45720 h 508000"/>
                <a:gd name="T18" fmla="*/ 213360 w 477520"/>
                <a:gd name="T19" fmla="*/ 15240 h 508000"/>
                <a:gd name="T20" fmla="*/ 208280 w 477520"/>
                <a:gd name="T21" fmla="*/ 0 h 508000"/>
                <a:gd name="T22" fmla="*/ 238760 w 477520"/>
                <a:gd name="T23" fmla="*/ 5080 h 508000"/>
                <a:gd name="T24" fmla="*/ 269240 w 477520"/>
                <a:gd name="T25" fmla="*/ 30480 h 508000"/>
                <a:gd name="T26" fmla="*/ 289560 w 477520"/>
                <a:gd name="T27" fmla="*/ 50800 h 508000"/>
                <a:gd name="T28" fmla="*/ 289560 w 477520"/>
                <a:gd name="T29" fmla="*/ 91440 h 508000"/>
                <a:gd name="T30" fmla="*/ 289560 w 477520"/>
                <a:gd name="T31" fmla="*/ 106680 h 508000"/>
                <a:gd name="T32" fmla="*/ 320040 w 477520"/>
                <a:gd name="T33" fmla="*/ 111760 h 508000"/>
                <a:gd name="T34" fmla="*/ 335280 w 477520"/>
                <a:gd name="T35" fmla="*/ 127000 h 508000"/>
                <a:gd name="T36" fmla="*/ 370840 w 477520"/>
                <a:gd name="T37" fmla="*/ 116840 h 508000"/>
                <a:gd name="T38" fmla="*/ 396240 w 477520"/>
                <a:gd name="T39" fmla="*/ 137160 h 508000"/>
                <a:gd name="T40" fmla="*/ 421640 w 477520"/>
                <a:gd name="T41" fmla="*/ 152400 h 508000"/>
                <a:gd name="T42" fmla="*/ 452120 w 477520"/>
                <a:gd name="T43" fmla="*/ 147320 h 508000"/>
                <a:gd name="T44" fmla="*/ 457200 w 477520"/>
                <a:gd name="T45" fmla="*/ 162560 h 508000"/>
                <a:gd name="T46" fmla="*/ 441960 w 477520"/>
                <a:gd name="T47" fmla="*/ 187960 h 508000"/>
                <a:gd name="T48" fmla="*/ 441960 w 477520"/>
                <a:gd name="T49" fmla="*/ 213360 h 508000"/>
                <a:gd name="T50" fmla="*/ 421640 w 477520"/>
                <a:gd name="T51" fmla="*/ 228600 h 508000"/>
                <a:gd name="T52" fmla="*/ 391160 w 477520"/>
                <a:gd name="T53" fmla="*/ 233680 h 508000"/>
                <a:gd name="T54" fmla="*/ 386080 w 477520"/>
                <a:gd name="T55" fmla="*/ 269240 h 508000"/>
                <a:gd name="T56" fmla="*/ 375920 w 477520"/>
                <a:gd name="T57" fmla="*/ 294640 h 508000"/>
                <a:gd name="T58" fmla="*/ 396240 w 477520"/>
                <a:gd name="T59" fmla="*/ 320040 h 508000"/>
                <a:gd name="T60" fmla="*/ 396240 w 477520"/>
                <a:gd name="T61" fmla="*/ 320040 h 508000"/>
                <a:gd name="T62" fmla="*/ 441960 w 477520"/>
                <a:gd name="T63" fmla="*/ 360680 h 508000"/>
                <a:gd name="T64" fmla="*/ 462280 w 477520"/>
                <a:gd name="T65" fmla="*/ 365760 h 508000"/>
                <a:gd name="T66" fmla="*/ 477520 w 477520"/>
                <a:gd name="T67" fmla="*/ 370840 h 508000"/>
                <a:gd name="T68" fmla="*/ 467360 w 477520"/>
                <a:gd name="T69" fmla="*/ 386080 h 508000"/>
                <a:gd name="T70" fmla="*/ 457200 w 477520"/>
                <a:gd name="T71" fmla="*/ 406400 h 508000"/>
                <a:gd name="T72" fmla="*/ 441960 w 477520"/>
                <a:gd name="T73" fmla="*/ 431800 h 508000"/>
                <a:gd name="T74" fmla="*/ 426720 w 477520"/>
                <a:gd name="T75" fmla="*/ 447040 h 508000"/>
                <a:gd name="T76" fmla="*/ 421640 w 477520"/>
                <a:gd name="T77" fmla="*/ 462280 h 508000"/>
                <a:gd name="T78" fmla="*/ 401320 w 477520"/>
                <a:gd name="T79" fmla="*/ 452120 h 508000"/>
                <a:gd name="T80" fmla="*/ 375920 w 477520"/>
                <a:gd name="T81" fmla="*/ 452120 h 508000"/>
                <a:gd name="T82" fmla="*/ 345440 w 477520"/>
                <a:gd name="T83" fmla="*/ 472440 h 508000"/>
                <a:gd name="T84" fmla="*/ 345440 w 477520"/>
                <a:gd name="T85" fmla="*/ 472440 h 508000"/>
                <a:gd name="T86" fmla="*/ 309880 w 477520"/>
                <a:gd name="T87" fmla="*/ 508000 h 508000"/>
                <a:gd name="T88" fmla="*/ 299720 w 477520"/>
                <a:gd name="T89" fmla="*/ 492760 h 508000"/>
                <a:gd name="T90" fmla="*/ 274320 w 477520"/>
                <a:gd name="T91" fmla="*/ 467360 h 508000"/>
                <a:gd name="T92" fmla="*/ 254000 w 477520"/>
                <a:gd name="T93" fmla="*/ 452120 h 508000"/>
                <a:gd name="T94" fmla="*/ 233680 w 477520"/>
                <a:gd name="T95" fmla="*/ 431800 h 508000"/>
                <a:gd name="T96" fmla="*/ 233680 w 477520"/>
                <a:gd name="T97" fmla="*/ 401320 h 508000"/>
                <a:gd name="T98" fmla="*/ 198120 w 477520"/>
                <a:gd name="T99" fmla="*/ 365760 h 508000"/>
                <a:gd name="T100" fmla="*/ 152400 w 477520"/>
                <a:gd name="T101" fmla="*/ 335280 h 508000"/>
                <a:gd name="T102" fmla="*/ 111760 w 477520"/>
                <a:gd name="T103" fmla="*/ 309880 h 508000"/>
                <a:gd name="T104" fmla="*/ 76200 w 477520"/>
                <a:gd name="T105" fmla="*/ 294640 h 508000"/>
                <a:gd name="T106" fmla="*/ 45720 w 477520"/>
                <a:gd name="T107" fmla="*/ 284480 h 508000"/>
                <a:gd name="T108" fmla="*/ 0 w 477520"/>
                <a:gd name="T109" fmla="*/ 243840 h 5080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77520"/>
                <a:gd name="T166" fmla="*/ 0 h 508000"/>
                <a:gd name="T167" fmla="*/ 477520 w 477520"/>
                <a:gd name="T168" fmla="*/ 508000 h 508000"/>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77520" h="508000">
                  <a:moveTo>
                    <a:pt x="0" y="243840"/>
                  </a:moveTo>
                  <a:lnTo>
                    <a:pt x="45720" y="213360"/>
                  </a:lnTo>
                  <a:lnTo>
                    <a:pt x="66040" y="177800"/>
                  </a:lnTo>
                  <a:lnTo>
                    <a:pt x="91440" y="137160"/>
                  </a:lnTo>
                  <a:lnTo>
                    <a:pt x="132080" y="111760"/>
                  </a:lnTo>
                  <a:lnTo>
                    <a:pt x="167640" y="106680"/>
                  </a:lnTo>
                  <a:lnTo>
                    <a:pt x="203200" y="96520"/>
                  </a:lnTo>
                  <a:lnTo>
                    <a:pt x="228600" y="86360"/>
                  </a:lnTo>
                  <a:lnTo>
                    <a:pt x="218440" y="45720"/>
                  </a:lnTo>
                  <a:cubicBezTo>
                    <a:pt x="213028" y="18660"/>
                    <a:pt x="213360" y="28954"/>
                    <a:pt x="213360" y="15240"/>
                  </a:cubicBezTo>
                  <a:lnTo>
                    <a:pt x="208280" y="0"/>
                  </a:lnTo>
                  <a:lnTo>
                    <a:pt x="238760" y="5080"/>
                  </a:lnTo>
                  <a:lnTo>
                    <a:pt x="269240" y="30480"/>
                  </a:lnTo>
                  <a:lnTo>
                    <a:pt x="289560" y="50800"/>
                  </a:lnTo>
                  <a:lnTo>
                    <a:pt x="289560" y="91440"/>
                  </a:lnTo>
                  <a:lnTo>
                    <a:pt x="289560" y="106680"/>
                  </a:lnTo>
                  <a:lnTo>
                    <a:pt x="320040" y="111760"/>
                  </a:lnTo>
                  <a:lnTo>
                    <a:pt x="335280" y="127000"/>
                  </a:lnTo>
                  <a:lnTo>
                    <a:pt x="370840" y="116840"/>
                  </a:lnTo>
                  <a:lnTo>
                    <a:pt x="396240" y="137160"/>
                  </a:lnTo>
                  <a:cubicBezTo>
                    <a:pt x="423212" y="147949"/>
                    <a:pt x="421640" y="138201"/>
                    <a:pt x="421640" y="152400"/>
                  </a:cubicBezTo>
                  <a:lnTo>
                    <a:pt x="452120" y="147320"/>
                  </a:lnTo>
                  <a:lnTo>
                    <a:pt x="457200" y="162560"/>
                  </a:lnTo>
                  <a:lnTo>
                    <a:pt x="441960" y="187960"/>
                  </a:lnTo>
                  <a:lnTo>
                    <a:pt x="441960" y="213360"/>
                  </a:lnTo>
                  <a:lnTo>
                    <a:pt x="421640" y="228600"/>
                  </a:lnTo>
                  <a:lnTo>
                    <a:pt x="391160" y="233680"/>
                  </a:lnTo>
                  <a:lnTo>
                    <a:pt x="386080" y="269240"/>
                  </a:lnTo>
                  <a:lnTo>
                    <a:pt x="375920" y="294640"/>
                  </a:lnTo>
                  <a:lnTo>
                    <a:pt x="396240" y="320040"/>
                  </a:lnTo>
                  <a:lnTo>
                    <a:pt x="441960" y="360680"/>
                  </a:lnTo>
                  <a:lnTo>
                    <a:pt x="462280" y="365760"/>
                  </a:lnTo>
                  <a:lnTo>
                    <a:pt x="477520" y="370840"/>
                  </a:lnTo>
                  <a:lnTo>
                    <a:pt x="467360" y="386080"/>
                  </a:lnTo>
                  <a:lnTo>
                    <a:pt x="457200" y="406400"/>
                  </a:lnTo>
                  <a:lnTo>
                    <a:pt x="441960" y="431800"/>
                  </a:lnTo>
                  <a:lnTo>
                    <a:pt x="426720" y="447040"/>
                  </a:lnTo>
                  <a:lnTo>
                    <a:pt x="421640" y="462280"/>
                  </a:lnTo>
                  <a:lnTo>
                    <a:pt x="401320" y="452120"/>
                  </a:lnTo>
                  <a:lnTo>
                    <a:pt x="375920" y="452120"/>
                  </a:lnTo>
                  <a:lnTo>
                    <a:pt x="345440" y="472440"/>
                  </a:lnTo>
                  <a:lnTo>
                    <a:pt x="309880" y="508000"/>
                  </a:lnTo>
                  <a:lnTo>
                    <a:pt x="299720" y="492760"/>
                  </a:lnTo>
                  <a:lnTo>
                    <a:pt x="274320" y="467360"/>
                  </a:lnTo>
                  <a:lnTo>
                    <a:pt x="254000" y="452120"/>
                  </a:lnTo>
                  <a:lnTo>
                    <a:pt x="233680" y="431800"/>
                  </a:lnTo>
                  <a:lnTo>
                    <a:pt x="233680" y="401320"/>
                  </a:lnTo>
                  <a:lnTo>
                    <a:pt x="198120" y="365760"/>
                  </a:lnTo>
                  <a:lnTo>
                    <a:pt x="152400" y="335280"/>
                  </a:lnTo>
                  <a:lnTo>
                    <a:pt x="111760" y="309880"/>
                  </a:lnTo>
                  <a:lnTo>
                    <a:pt x="76200" y="294640"/>
                  </a:lnTo>
                  <a:lnTo>
                    <a:pt x="45720" y="284480"/>
                  </a:lnTo>
                  <a:lnTo>
                    <a:pt x="0" y="243840"/>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14" name="Forma libre 34">
              <a:extLst>
                <a:ext uri="{FF2B5EF4-FFF2-40B4-BE49-F238E27FC236}">
                  <a16:creationId xmlns:a16="http://schemas.microsoft.com/office/drawing/2014/main" id="{56424C13-842F-95C4-D72E-AE4D7A594D6E}"/>
                </a:ext>
              </a:extLst>
            </p:cNvPr>
            <p:cNvSpPr>
              <a:spLocks/>
            </p:cNvSpPr>
            <p:nvPr/>
          </p:nvSpPr>
          <p:spPr bwMode="auto">
            <a:xfrm>
              <a:off x="3725902" y="1187450"/>
              <a:ext cx="2355295" cy="2532568"/>
            </a:xfrm>
            <a:custGeom>
              <a:avLst/>
              <a:gdLst>
                <a:gd name="T0" fmla="*/ 331370 w 2459689"/>
                <a:gd name="T1" fmla="*/ 834572 h 2716893"/>
                <a:gd name="T2" fmla="*/ 598977 w 2459689"/>
                <a:gd name="T3" fmla="*/ 616857 h 2716893"/>
                <a:gd name="T4" fmla="*/ 721441 w 2459689"/>
                <a:gd name="T5" fmla="*/ 399143 h 2716893"/>
                <a:gd name="T6" fmla="*/ 775870 w 2459689"/>
                <a:gd name="T7" fmla="*/ 276679 h 2716893"/>
                <a:gd name="T8" fmla="*/ 744120 w 2459689"/>
                <a:gd name="T9" fmla="*/ 149679 h 2716893"/>
                <a:gd name="T10" fmla="*/ 671548 w 2459689"/>
                <a:gd name="T11" fmla="*/ 49893 h 2716893"/>
                <a:gd name="T12" fmla="*/ 780405 w 2459689"/>
                <a:gd name="T13" fmla="*/ 40822 h 2716893"/>
                <a:gd name="T14" fmla="*/ 830298 w 2459689"/>
                <a:gd name="T15" fmla="*/ 49893 h 2716893"/>
                <a:gd name="T16" fmla="*/ 930084 w 2459689"/>
                <a:gd name="T17" fmla="*/ 68036 h 2716893"/>
                <a:gd name="T18" fmla="*/ 1066155 w 2459689"/>
                <a:gd name="T19" fmla="*/ 199572 h 2716893"/>
                <a:gd name="T20" fmla="*/ 1106977 w 2459689"/>
                <a:gd name="T21" fmla="*/ 294822 h 2716893"/>
                <a:gd name="T22" fmla="*/ 1238513 w 2459689"/>
                <a:gd name="T23" fmla="*/ 399143 h 2716893"/>
                <a:gd name="T24" fmla="*/ 1320155 w 2459689"/>
                <a:gd name="T25" fmla="*/ 480786 h 2716893"/>
                <a:gd name="T26" fmla="*/ 1370048 w 2459689"/>
                <a:gd name="T27" fmla="*/ 571500 h 2716893"/>
                <a:gd name="T28" fmla="*/ 1465298 w 2459689"/>
                <a:gd name="T29" fmla="*/ 671286 h 2716893"/>
                <a:gd name="T30" fmla="*/ 1497048 w 2459689"/>
                <a:gd name="T31" fmla="*/ 739322 h 2716893"/>
                <a:gd name="T32" fmla="*/ 1619513 w 2459689"/>
                <a:gd name="T33" fmla="*/ 748393 h 2716893"/>
                <a:gd name="T34" fmla="*/ 1782798 w 2459689"/>
                <a:gd name="T35" fmla="*/ 752929 h 2716893"/>
                <a:gd name="T36" fmla="*/ 1841763 w 2459689"/>
                <a:gd name="T37" fmla="*/ 721179 h 2716893"/>
                <a:gd name="T38" fmla="*/ 1986905 w 2459689"/>
                <a:gd name="T39" fmla="*/ 730250 h 2716893"/>
                <a:gd name="T40" fmla="*/ 2122977 w 2459689"/>
                <a:gd name="T41" fmla="*/ 716643 h 2716893"/>
                <a:gd name="T42" fmla="*/ 2259048 w 2459689"/>
                <a:gd name="T43" fmla="*/ 780143 h 2716893"/>
                <a:gd name="T44" fmla="*/ 2367905 w 2459689"/>
                <a:gd name="T45" fmla="*/ 816429 h 2716893"/>
                <a:gd name="T46" fmla="*/ 2231834 w 2459689"/>
                <a:gd name="T47" fmla="*/ 1174750 h 2716893"/>
                <a:gd name="T48" fmla="*/ 2345227 w 2459689"/>
                <a:gd name="T49" fmla="*/ 1197429 h 2716893"/>
                <a:gd name="T50" fmla="*/ 2449548 w 2459689"/>
                <a:gd name="T51" fmla="*/ 1383393 h 2716893"/>
                <a:gd name="T52" fmla="*/ 2372441 w 2459689"/>
                <a:gd name="T53" fmla="*/ 1378857 h 2716893"/>
                <a:gd name="T54" fmla="*/ 2299870 w 2459689"/>
                <a:gd name="T55" fmla="*/ 1315357 h 2716893"/>
                <a:gd name="T56" fmla="*/ 2127513 w 2459689"/>
                <a:gd name="T57" fmla="*/ 1392464 h 2716893"/>
                <a:gd name="T58" fmla="*/ 1982370 w 2459689"/>
                <a:gd name="T59" fmla="*/ 1410607 h 2716893"/>
                <a:gd name="T60" fmla="*/ 1864441 w 2459689"/>
                <a:gd name="T61" fmla="*/ 1446893 h 2716893"/>
                <a:gd name="T62" fmla="*/ 1678477 w 2459689"/>
                <a:gd name="T63" fmla="*/ 1537607 h 2716893"/>
                <a:gd name="T64" fmla="*/ 1565084 w 2459689"/>
                <a:gd name="T65" fmla="*/ 1605643 h 2716893"/>
                <a:gd name="T66" fmla="*/ 1515191 w 2459689"/>
                <a:gd name="T67" fmla="*/ 1755322 h 2716893"/>
                <a:gd name="T68" fmla="*/ 1419941 w 2459689"/>
                <a:gd name="T69" fmla="*/ 1891393 h 2716893"/>
                <a:gd name="T70" fmla="*/ 1478905 w 2459689"/>
                <a:gd name="T71" fmla="*/ 2032000 h 2716893"/>
                <a:gd name="T72" fmla="*/ 1401798 w 2459689"/>
                <a:gd name="T73" fmla="*/ 2086429 h 2716893"/>
                <a:gd name="T74" fmla="*/ 1247584 w 2459689"/>
                <a:gd name="T75" fmla="*/ 2213429 h 2716893"/>
                <a:gd name="T76" fmla="*/ 1211298 w 2459689"/>
                <a:gd name="T77" fmla="*/ 2317750 h 2716893"/>
                <a:gd name="T78" fmla="*/ 1129655 w 2459689"/>
                <a:gd name="T79" fmla="*/ 2372179 h 2716893"/>
                <a:gd name="T80" fmla="*/ 1061620 w 2459689"/>
                <a:gd name="T81" fmla="*/ 2462893 h 2716893"/>
                <a:gd name="T82" fmla="*/ 939155 w 2459689"/>
                <a:gd name="T83" fmla="*/ 2517322 h 2716893"/>
                <a:gd name="T84" fmla="*/ 753191 w 2459689"/>
                <a:gd name="T85" fmla="*/ 2553607 h 2716893"/>
                <a:gd name="T86" fmla="*/ 712370 w 2459689"/>
                <a:gd name="T87" fmla="*/ 2657929 h 2716893"/>
                <a:gd name="T88" fmla="*/ 598977 w 2459689"/>
                <a:gd name="T89" fmla="*/ 2698750 h 2716893"/>
                <a:gd name="T90" fmla="*/ 621655 w 2459689"/>
                <a:gd name="T91" fmla="*/ 2567214 h 2716893"/>
                <a:gd name="T92" fmla="*/ 517334 w 2459689"/>
                <a:gd name="T93" fmla="*/ 2286000 h 2716893"/>
                <a:gd name="T94" fmla="*/ 639798 w 2459689"/>
                <a:gd name="T95" fmla="*/ 2159000 h 2716893"/>
                <a:gd name="T96" fmla="*/ 721441 w 2459689"/>
                <a:gd name="T97" fmla="*/ 2004786 h 2716893"/>
                <a:gd name="T98" fmla="*/ 517334 w 2459689"/>
                <a:gd name="T99" fmla="*/ 1923143 h 2716893"/>
                <a:gd name="T100" fmla="*/ 354048 w 2459689"/>
                <a:gd name="T101" fmla="*/ 1905000 h 2716893"/>
                <a:gd name="T102" fmla="*/ 231584 w 2459689"/>
                <a:gd name="T103" fmla="*/ 1773464 h 2716893"/>
                <a:gd name="T104" fmla="*/ 36548 w 2459689"/>
                <a:gd name="T105" fmla="*/ 1696357 h 2716893"/>
                <a:gd name="T106" fmla="*/ 68298 w 2459689"/>
                <a:gd name="T107" fmla="*/ 1378857 h 2716893"/>
                <a:gd name="T108" fmla="*/ 36548 w 2459689"/>
                <a:gd name="T109" fmla="*/ 1133929 h 271689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2459689"/>
                <a:gd name="T166" fmla="*/ 0 h 2716893"/>
                <a:gd name="T167" fmla="*/ 2459689 w 2459689"/>
                <a:gd name="T168" fmla="*/ 2716893 h 271689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2459689" h="2716893">
                  <a:moveTo>
                    <a:pt x="263" y="947964"/>
                  </a:moveTo>
                  <a:lnTo>
                    <a:pt x="104584" y="911679"/>
                  </a:lnTo>
                  <a:lnTo>
                    <a:pt x="240655" y="866322"/>
                  </a:lnTo>
                  <a:lnTo>
                    <a:pt x="331370" y="834572"/>
                  </a:lnTo>
                  <a:lnTo>
                    <a:pt x="399405" y="802822"/>
                  </a:lnTo>
                  <a:lnTo>
                    <a:pt x="458370" y="743857"/>
                  </a:lnTo>
                  <a:lnTo>
                    <a:pt x="530941" y="698500"/>
                  </a:lnTo>
                  <a:lnTo>
                    <a:pt x="598977" y="616857"/>
                  </a:lnTo>
                  <a:lnTo>
                    <a:pt x="639798" y="553357"/>
                  </a:lnTo>
                  <a:lnTo>
                    <a:pt x="671548" y="508000"/>
                  </a:lnTo>
                  <a:lnTo>
                    <a:pt x="694227" y="489857"/>
                  </a:lnTo>
                  <a:lnTo>
                    <a:pt x="721441" y="399143"/>
                  </a:lnTo>
                  <a:lnTo>
                    <a:pt x="739584" y="317500"/>
                  </a:lnTo>
                  <a:lnTo>
                    <a:pt x="748655" y="299357"/>
                  </a:lnTo>
                  <a:lnTo>
                    <a:pt x="784941" y="317500"/>
                  </a:lnTo>
                  <a:lnTo>
                    <a:pt x="775870" y="276679"/>
                  </a:lnTo>
                  <a:cubicBezTo>
                    <a:pt x="766470" y="234381"/>
                    <a:pt x="766798" y="249796"/>
                    <a:pt x="766798" y="231322"/>
                  </a:cubicBezTo>
                  <a:lnTo>
                    <a:pt x="771334" y="204107"/>
                  </a:lnTo>
                  <a:lnTo>
                    <a:pt x="771334" y="167822"/>
                  </a:lnTo>
                  <a:lnTo>
                    <a:pt x="744120" y="149679"/>
                  </a:lnTo>
                  <a:lnTo>
                    <a:pt x="716905" y="127000"/>
                  </a:lnTo>
                  <a:lnTo>
                    <a:pt x="689691" y="90714"/>
                  </a:lnTo>
                  <a:lnTo>
                    <a:pt x="667013" y="72572"/>
                  </a:lnTo>
                  <a:lnTo>
                    <a:pt x="671548" y="49893"/>
                  </a:lnTo>
                  <a:lnTo>
                    <a:pt x="680620" y="36286"/>
                  </a:lnTo>
                  <a:lnTo>
                    <a:pt x="721441" y="45357"/>
                  </a:lnTo>
                  <a:lnTo>
                    <a:pt x="744120" y="63500"/>
                  </a:lnTo>
                  <a:lnTo>
                    <a:pt x="780405" y="40822"/>
                  </a:lnTo>
                  <a:lnTo>
                    <a:pt x="784941" y="22679"/>
                  </a:lnTo>
                  <a:lnTo>
                    <a:pt x="798548" y="0"/>
                  </a:lnTo>
                  <a:lnTo>
                    <a:pt x="816691" y="22679"/>
                  </a:lnTo>
                  <a:lnTo>
                    <a:pt x="830298" y="49893"/>
                  </a:lnTo>
                  <a:lnTo>
                    <a:pt x="875655" y="63500"/>
                  </a:lnTo>
                  <a:lnTo>
                    <a:pt x="893798" y="90714"/>
                  </a:lnTo>
                  <a:cubicBezTo>
                    <a:pt x="917773" y="76329"/>
                    <a:pt x="916477" y="85923"/>
                    <a:pt x="916477" y="72572"/>
                  </a:cubicBezTo>
                  <a:lnTo>
                    <a:pt x="930084" y="68036"/>
                  </a:lnTo>
                  <a:cubicBezTo>
                    <a:pt x="949066" y="96508"/>
                    <a:pt x="948227" y="84348"/>
                    <a:pt x="948227" y="99786"/>
                  </a:cubicBezTo>
                  <a:lnTo>
                    <a:pt x="993584" y="131536"/>
                  </a:lnTo>
                  <a:lnTo>
                    <a:pt x="1034405" y="158750"/>
                  </a:lnTo>
                  <a:lnTo>
                    <a:pt x="1066155" y="199572"/>
                  </a:lnTo>
                  <a:lnTo>
                    <a:pt x="1070691" y="240393"/>
                  </a:lnTo>
                  <a:lnTo>
                    <a:pt x="1084298" y="267607"/>
                  </a:lnTo>
                  <a:lnTo>
                    <a:pt x="1102441" y="267607"/>
                  </a:lnTo>
                  <a:lnTo>
                    <a:pt x="1106977" y="294822"/>
                  </a:lnTo>
                  <a:lnTo>
                    <a:pt x="1138727" y="340179"/>
                  </a:lnTo>
                  <a:lnTo>
                    <a:pt x="1184084" y="340179"/>
                  </a:lnTo>
                  <a:lnTo>
                    <a:pt x="1193155" y="371929"/>
                  </a:lnTo>
                  <a:lnTo>
                    <a:pt x="1238513" y="399143"/>
                  </a:lnTo>
                  <a:lnTo>
                    <a:pt x="1261191" y="394607"/>
                  </a:lnTo>
                  <a:lnTo>
                    <a:pt x="1302013" y="412750"/>
                  </a:lnTo>
                  <a:lnTo>
                    <a:pt x="1320155" y="430893"/>
                  </a:lnTo>
                  <a:cubicBezTo>
                    <a:pt x="1315407" y="478377"/>
                    <a:pt x="1304877" y="465505"/>
                    <a:pt x="1320155" y="480786"/>
                  </a:cubicBezTo>
                  <a:lnTo>
                    <a:pt x="1347370" y="489857"/>
                  </a:lnTo>
                  <a:lnTo>
                    <a:pt x="1360977" y="512536"/>
                  </a:lnTo>
                  <a:cubicBezTo>
                    <a:pt x="1341889" y="536395"/>
                    <a:pt x="1342834" y="525533"/>
                    <a:pt x="1342834" y="539750"/>
                  </a:cubicBezTo>
                  <a:lnTo>
                    <a:pt x="1370048" y="571500"/>
                  </a:lnTo>
                  <a:lnTo>
                    <a:pt x="1415405" y="571500"/>
                  </a:lnTo>
                  <a:lnTo>
                    <a:pt x="1442620" y="576036"/>
                  </a:lnTo>
                  <a:lnTo>
                    <a:pt x="1460763" y="612322"/>
                  </a:lnTo>
                  <a:lnTo>
                    <a:pt x="1465298" y="671286"/>
                  </a:lnTo>
                  <a:lnTo>
                    <a:pt x="1442620" y="693964"/>
                  </a:lnTo>
                  <a:cubicBezTo>
                    <a:pt x="1447369" y="727211"/>
                    <a:pt x="1436464" y="725714"/>
                    <a:pt x="1451691" y="725714"/>
                  </a:cubicBezTo>
                  <a:lnTo>
                    <a:pt x="1478905" y="748393"/>
                  </a:lnTo>
                  <a:lnTo>
                    <a:pt x="1497048" y="739322"/>
                  </a:lnTo>
                  <a:lnTo>
                    <a:pt x="1515191" y="775607"/>
                  </a:lnTo>
                  <a:lnTo>
                    <a:pt x="1574155" y="771072"/>
                  </a:lnTo>
                  <a:lnTo>
                    <a:pt x="1610441" y="752929"/>
                  </a:lnTo>
                  <a:lnTo>
                    <a:pt x="1619513" y="748393"/>
                  </a:lnTo>
                  <a:lnTo>
                    <a:pt x="1660334" y="771072"/>
                  </a:lnTo>
                  <a:lnTo>
                    <a:pt x="1692084" y="798286"/>
                  </a:lnTo>
                  <a:cubicBezTo>
                    <a:pt x="1743353" y="774981"/>
                    <a:pt x="1723708" y="775607"/>
                    <a:pt x="1746513" y="775607"/>
                  </a:cubicBezTo>
                  <a:lnTo>
                    <a:pt x="1782798" y="752929"/>
                  </a:lnTo>
                  <a:lnTo>
                    <a:pt x="1787334" y="725714"/>
                  </a:lnTo>
                  <a:lnTo>
                    <a:pt x="1810013" y="721179"/>
                  </a:lnTo>
                  <a:lnTo>
                    <a:pt x="1814548" y="734786"/>
                  </a:lnTo>
                  <a:lnTo>
                    <a:pt x="1841763" y="721179"/>
                  </a:lnTo>
                  <a:lnTo>
                    <a:pt x="1864441" y="693964"/>
                  </a:lnTo>
                  <a:lnTo>
                    <a:pt x="1923405" y="703036"/>
                  </a:lnTo>
                  <a:lnTo>
                    <a:pt x="1964227" y="721179"/>
                  </a:lnTo>
                  <a:lnTo>
                    <a:pt x="1986905" y="730250"/>
                  </a:lnTo>
                  <a:lnTo>
                    <a:pt x="2005048" y="762000"/>
                  </a:lnTo>
                  <a:lnTo>
                    <a:pt x="2054941" y="752929"/>
                  </a:lnTo>
                  <a:lnTo>
                    <a:pt x="2086691" y="725714"/>
                  </a:lnTo>
                  <a:lnTo>
                    <a:pt x="2122977" y="716643"/>
                  </a:lnTo>
                  <a:lnTo>
                    <a:pt x="2136584" y="693964"/>
                  </a:lnTo>
                  <a:lnTo>
                    <a:pt x="2186477" y="725714"/>
                  </a:lnTo>
                  <a:lnTo>
                    <a:pt x="2236370" y="775607"/>
                  </a:lnTo>
                  <a:lnTo>
                    <a:pt x="2259048" y="780143"/>
                  </a:lnTo>
                  <a:lnTo>
                    <a:pt x="2286263" y="775607"/>
                  </a:lnTo>
                  <a:lnTo>
                    <a:pt x="2327084" y="798286"/>
                  </a:lnTo>
                  <a:lnTo>
                    <a:pt x="2349763" y="825500"/>
                  </a:lnTo>
                  <a:lnTo>
                    <a:pt x="2367905" y="816429"/>
                  </a:lnTo>
                  <a:lnTo>
                    <a:pt x="2386048" y="852714"/>
                  </a:lnTo>
                  <a:cubicBezTo>
                    <a:pt x="2419252" y="843228"/>
                    <a:pt x="2417798" y="832636"/>
                    <a:pt x="2417798" y="848179"/>
                  </a:cubicBezTo>
                  <a:lnTo>
                    <a:pt x="2417798" y="866322"/>
                  </a:lnTo>
                  <a:lnTo>
                    <a:pt x="2231834" y="1174750"/>
                  </a:lnTo>
                  <a:cubicBezTo>
                    <a:pt x="2246117" y="1203316"/>
                    <a:pt x="2245441" y="1191822"/>
                    <a:pt x="2245441" y="1206500"/>
                  </a:cubicBezTo>
                  <a:lnTo>
                    <a:pt x="2277191" y="1211036"/>
                  </a:lnTo>
                  <a:lnTo>
                    <a:pt x="2313477" y="1192893"/>
                  </a:lnTo>
                  <a:lnTo>
                    <a:pt x="2345227" y="1197429"/>
                  </a:lnTo>
                  <a:lnTo>
                    <a:pt x="2381513" y="1247322"/>
                  </a:lnTo>
                  <a:cubicBezTo>
                    <a:pt x="2423345" y="1293803"/>
                    <a:pt x="2422334" y="1272339"/>
                    <a:pt x="2422334" y="1297214"/>
                  </a:cubicBezTo>
                  <a:cubicBezTo>
                    <a:pt x="2459689" y="1334569"/>
                    <a:pt x="2458620" y="1316395"/>
                    <a:pt x="2458620" y="1338036"/>
                  </a:cubicBezTo>
                  <a:cubicBezTo>
                    <a:pt x="2448815" y="1377255"/>
                    <a:pt x="2449548" y="1361854"/>
                    <a:pt x="2449548" y="1383393"/>
                  </a:cubicBezTo>
                  <a:lnTo>
                    <a:pt x="2435941" y="1392464"/>
                  </a:lnTo>
                  <a:lnTo>
                    <a:pt x="2404191" y="1378857"/>
                  </a:lnTo>
                  <a:lnTo>
                    <a:pt x="2390584" y="1356179"/>
                  </a:lnTo>
                  <a:lnTo>
                    <a:pt x="2372441" y="1378857"/>
                  </a:lnTo>
                  <a:lnTo>
                    <a:pt x="2349763" y="1360714"/>
                  </a:lnTo>
                  <a:lnTo>
                    <a:pt x="2340691" y="1338036"/>
                  </a:lnTo>
                  <a:lnTo>
                    <a:pt x="2313477" y="1319893"/>
                  </a:lnTo>
                  <a:lnTo>
                    <a:pt x="2299870" y="1315357"/>
                  </a:lnTo>
                  <a:lnTo>
                    <a:pt x="2240905" y="1319893"/>
                  </a:lnTo>
                  <a:lnTo>
                    <a:pt x="2191013" y="1324429"/>
                  </a:lnTo>
                  <a:lnTo>
                    <a:pt x="2168334" y="1369786"/>
                  </a:lnTo>
                  <a:lnTo>
                    <a:pt x="2127513" y="1392464"/>
                  </a:lnTo>
                  <a:lnTo>
                    <a:pt x="2086691" y="1383393"/>
                  </a:lnTo>
                  <a:lnTo>
                    <a:pt x="2054941" y="1401536"/>
                  </a:lnTo>
                  <a:lnTo>
                    <a:pt x="2027727" y="1415143"/>
                  </a:lnTo>
                  <a:lnTo>
                    <a:pt x="1982370" y="1410607"/>
                  </a:lnTo>
                  <a:lnTo>
                    <a:pt x="1964227" y="1410607"/>
                  </a:lnTo>
                  <a:lnTo>
                    <a:pt x="1941548" y="1433286"/>
                  </a:lnTo>
                  <a:lnTo>
                    <a:pt x="1896191" y="1428750"/>
                  </a:lnTo>
                  <a:lnTo>
                    <a:pt x="1864441" y="1446893"/>
                  </a:lnTo>
                  <a:lnTo>
                    <a:pt x="1841763" y="1446893"/>
                  </a:lnTo>
                  <a:lnTo>
                    <a:pt x="1823620" y="1437822"/>
                  </a:lnTo>
                  <a:cubicBezTo>
                    <a:pt x="1786124" y="1465943"/>
                    <a:pt x="1802453" y="1465036"/>
                    <a:pt x="1782798" y="1465036"/>
                  </a:cubicBezTo>
                  <a:lnTo>
                    <a:pt x="1678477" y="1537607"/>
                  </a:lnTo>
                  <a:cubicBezTo>
                    <a:pt x="1640691" y="1542331"/>
                    <a:pt x="1642191" y="1529954"/>
                    <a:pt x="1642191" y="1546679"/>
                  </a:cubicBezTo>
                  <a:cubicBezTo>
                    <a:pt x="1627988" y="1579819"/>
                    <a:pt x="1640098" y="1578429"/>
                    <a:pt x="1624048" y="1578429"/>
                  </a:cubicBezTo>
                  <a:lnTo>
                    <a:pt x="1619513" y="1601107"/>
                  </a:lnTo>
                  <a:lnTo>
                    <a:pt x="1565084" y="1605643"/>
                  </a:lnTo>
                  <a:lnTo>
                    <a:pt x="1528798" y="1614714"/>
                  </a:lnTo>
                  <a:lnTo>
                    <a:pt x="1524263" y="1678214"/>
                  </a:lnTo>
                  <a:lnTo>
                    <a:pt x="1506120" y="1709964"/>
                  </a:lnTo>
                  <a:lnTo>
                    <a:pt x="1515191" y="1755322"/>
                  </a:lnTo>
                  <a:lnTo>
                    <a:pt x="1501584" y="1791607"/>
                  </a:lnTo>
                  <a:lnTo>
                    <a:pt x="1483441" y="1818822"/>
                  </a:lnTo>
                  <a:lnTo>
                    <a:pt x="1447155" y="1859643"/>
                  </a:lnTo>
                  <a:cubicBezTo>
                    <a:pt x="1418872" y="1887926"/>
                    <a:pt x="1419941" y="1874028"/>
                    <a:pt x="1419941" y="1891393"/>
                  </a:cubicBezTo>
                  <a:lnTo>
                    <a:pt x="1419941" y="1923143"/>
                  </a:lnTo>
                  <a:lnTo>
                    <a:pt x="1433548" y="1950357"/>
                  </a:lnTo>
                  <a:lnTo>
                    <a:pt x="1465298" y="1986643"/>
                  </a:lnTo>
                  <a:cubicBezTo>
                    <a:pt x="1470135" y="2035009"/>
                    <a:pt x="1454640" y="2032000"/>
                    <a:pt x="1478905" y="2032000"/>
                  </a:cubicBezTo>
                  <a:lnTo>
                    <a:pt x="1478905" y="2068286"/>
                  </a:lnTo>
                  <a:lnTo>
                    <a:pt x="1451691" y="2086429"/>
                  </a:lnTo>
                  <a:lnTo>
                    <a:pt x="1419941" y="2077357"/>
                  </a:lnTo>
                  <a:lnTo>
                    <a:pt x="1401798" y="2086429"/>
                  </a:lnTo>
                  <a:lnTo>
                    <a:pt x="1365513" y="2090964"/>
                  </a:lnTo>
                  <a:cubicBezTo>
                    <a:pt x="1327760" y="2100403"/>
                    <a:pt x="1329227" y="2087568"/>
                    <a:pt x="1329227" y="2104572"/>
                  </a:cubicBezTo>
                  <a:cubicBezTo>
                    <a:pt x="1264619" y="2164565"/>
                    <a:pt x="1265727" y="2134651"/>
                    <a:pt x="1265727" y="2168072"/>
                  </a:cubicBezTo>
                  <a:cubicBezTo>
                    <a:pt x="1246970" y="2210275"/>
                    <a:pt x="1247584" y="2194003"/>
                    <a:pt x="1247584" y="2213429"/>
                  </a:cubicBezTo>
                  <a:lnTo>
                    <a:pt x="1256655" y="2263322"/>
                  </a:lnTo>
                  <a:lnTo>
                    <a:pt x="1279334" y="2290536"/>
                  </a:lnTo>
                  <a:lnTo>
                    <a:pt x="1252120" y="2317750"/>
                  </a:lnTo>
                  <a:lnTo>
                    <a:pt x="1211298" y="2317750"/>
                  </a:lnTo>
                  <a:lnTo>
                    <a:pt x="1193155" y="2326822"/>
                  </a:lnTo>
                  <a:lnTo>
                    <a:pt x="1188620" y="2376714"/>
                  </a:lnTo>
                  <a:lnTo>
                    <a:pt x="1170477" y="2390322"/>
                  </a:lnTo>
                  <a:lnTo>
                    <a:pt x="1129655" y="2372179"/>
                  </a:lnTo>
                  <a:lnTo>
                    <a:pt x="1120584" y="2363107"/>
                  </a:lnTo>
                  <a:lnTo>
                    <a:pt x="1084298" y="2376714"/>
                  </a:lnTo>
                  <a:lnTo>
                    <a:pt x="1079763" y="2426607"/>
                  </a:lnTo>
                  <a:cubicBezTo>
                    <a:pt x="1065624" y="2464308"/>
                    <a:pt x="1079073" y="2462893"/>
                    <a:pt x="1061620" y="2462893"/>
                  </a:cubicBezTo>
                  <a:lnTo>
                    <a:pt x="1043477" y="2490107"/>
                  </a:lnTo>
                  <a:lnTo>
                    <a:pt x="1025334" y="2499179"/>
                  </a:lnTo>
                  <a:cubicBezTo>
                    <a:pt x="978494" y="2489810"/>
                    <a:pt x="995395" y="2490107"/>
                    <a:pt x="975441" y="2490107"/>
                  </a:cubicBezTo>
                  <a:lnTo>
                    <a:pt x="939155" y="2517322"/>
                  </a:lnTo>
                  <a:lnTo>
                    <a:pt x="911941" y="2540000"/>
                  </a:lnTo>
                  <a:lnTo>
                    <a:pt x="884727" y="2553607"/>
                  </a:lnTo>
                  <a:cubicBezTo>
                    <a:pt x="833328" y="2558280"/>
                    <a:pt x="851534" y="2558143"/>
                    <a:pt x="830298" y="2558143"/>
                  </a:cubicBezTo>
                  <a:lnTo>
                    <a:pt x="753191" y="2553607"/>
                  </a:lnTo>
                  <a:cubicBezTo>
                    <a:pt x="720513" y="2595622"/>
                    <a:pt x="721441" y="2577190"/>
                    <a:pt x="721441" y="2598964"/>
                  </a:cubicBezTo>
                  <a:lnTo>
                    <a:pt x="716905" y="2617107"/>
                  </a:lnTo>
                  <a:lnTo>
                    <a:pt x="721441" y="2653393"/>
                  </a:lnTo>
                  <a:lnTo>
                    <a:pt x="712370" y="2657929"/>
                  </a:lnTo>
                  <a:lnTo>
                    <a:pt x="689691" y="2639786"/>
                  </a:lnTo>
                  <a:lnTo>
                    <a:pt x="671548" y="2630714"/>
                  </a:lnTo>
                  <a:lnTo>
                    <a:pt x="644334" y="2644322"/>
                  </a:lnTo>
                  <a:lnTo>
                    <a:pt x="598977" y="2698750"/>
                  </a:lnTo>
                  <a:lnTo>
                    <a:pt x="576298" y="2716893"/>
                  </a:lnTo>
                  <a:lnTo>
                    <a:pt x="580834" y="2662464"/>
                  </a:lnTo>
                  <a:cubicBezTo>
                    <a:pt x="590233" y="2620167"/>
                    <a:pt x="575966" y="2621643"/>
                    <a:pt x="594441" y="2621643"/>
                  </a:cubicBezTo>
                  <a:cubicBezTo>
                    <a:pt x="622379" y="2570423"/>
                    <a:pt x="621655" y="2590694"/>
                    <a:pt x="621655" y="2567214"/>
                  </a:cubicBezTo>
                  <a:lnTo>
                    <a:pt x="621655" y="2521857"/>
                  </a:lnTo>
                  <a:lnTo>
                    <a:pt x="553620" y="2399393"/>
                  </a:lnTo>
                  <a:lnTo>
                    <a:pt x="535477" y="2344964"/>
                  </a:lnTo>
                  <a:cubicBezTo>
                    <a:pt x="511976" y="2288562"/>
                    <a:pt x="498900" y="2304434"/>
                    <a:pt x="517334" y="2286000"/>
                  </a:cubicBezTo>
                  <a:lnTo>
                    <a:pt x="540013" y="2240643"/>
                  </a:lnTo>
                  <a:lnTo>
                    <a:pt x="544548" y="2145393"/>
                  </a:lnTo>
                  <a:lnTo>
                    <a:pt x="594441" y="2136322"/>
                  </a:lnTo>
                  <a:lnTo>
                    <a:pt x="639798" y="2159000"/>
                  </a:lnTo>
                  <a:cubicBezTo>
                    <a:pt x="653883" y="2201256"/>
                    <a:pt x="639062" y="2199822"/>
                    <a:pt x="657941" y="2199822"/>
                  </a:cubicBezTo>
                  <a:cubicBezTo>
                    <a:pt x="700085" y="2176409"/>
                    <a:pt x="698763" y="2192709"/>
                    <a:pt x="698763" y="2172607"/>
                  </a:cubicBezTo>
                  <a:lnTo>
                    <a:pt x="721441" y="2113643"/>
                  </a:lnTo>
                  <a:lnTo>
                    <a:pt x="721441" y="2004786"/>
                  </a:lnTo>
                  <a:lnTo>
                    <a:pt x="689691" y="1954893"/>
                  </a:lnTo>
                  <a:lnTo>
                    <a:pt x="639798" y="1927679"/>
                  </a:lnTo>
                  <a:lnTo>
                    <a:pt x="585370" y="1927679"/>
                  </a:lnTo>
                  <a:lnTo>
                    <a:pt x="517334" y="1923143"/>
                  </a:lnTo>
                  <a:lnTo>
                    <a:pt x="467441" y="1895929"/>
                  </a:lnTo>
                  <a:lnTo>
                    <a:pt x="440227" y="1859643"/>
                  </a:lnTo>
                  <a:lnTo>
                    <a:pt x="385798" y="1891393"/>
                  </a:lnTo>
                  <a:cubicBezTo>
                    <a:pt x="357232" y="1905676"/>
                    <a:pt x="368726" y="1905000"/>
                    <a:pt x="354048" y="1905000"/>
                  </a:cubicBezTo>
                  <a:lnTo>
                    <a:pt x="317763" y="1877786"/>
                  </a:lnTo>
                  <a:lnTo>
                    <a:pt x="295084" y="1823357"/>
                  </a:lnTo>
                  <a:cubicBezTo>
                    <a:pt x="271604" y="1785790"/>
                    <a:pt x="286668" y="1787072"/>
                    <a:pt x="267870" y="1787072"/>
                  </a:cubicBezTo>
                  <a:lnTo>
                    <a:pt x="231584" y="1773464"/>
                  </a:lnTo>
                  <a:lnTo>
                    <a:pt x="199834" y="1778000"/>
                  </a:lnTo>
                  <a:lnTo>
                    <a:pt x="145405" y="1764393"/>
                  </a:lnTo>
                  <a:lnTo>
                    <a:pt x="86441" y="1719036"/>
                  </a:lnTo>
                  <a:lnTo>
                    <a:pt x="36548" y="1696357"/>
                  </a:lnTo>
                  <a:lnTo>
                    <a:pt x="22941" y="1605643"/>
                  </a:lnTo>
                  <a:lnTo>
                    <a:pt x="4798" y="1524000"/>
                  </a:lnTo>
                  <a:lnTo>
                    <a:pt x="41084" y="1455964"/>
                  </a:lnTo>
                  <a:cubicBezTo>
                    <a:pt x="68829" y="1381977"/>
                    <a:pt x="68298" y="1409228"/>
                    <a:pt x="68298" y="1378857"/>
                  </a:cubicBezTo>
                  <a:lnTo>
                    <a:pt x="63763" y="1247322"/>
                  </a:lnTo>
                  <a:lnTo>
                    <a:pt x="50155" y="1183822"/>
                  </a:lnTo>
                  <a:cubicBezTo>
                    <a:pt x="48643" y="1171727"/>
                    <a:pt x="48827" y="1159296"/>
                    <a:pt x="45620" y="1147536"/>
                  </a:cubicBezTo>
                  <a:cubicBezTo>
                    <a:pt x="44186" y="1142277"/>
                    <a:pt x="36548" y="1133929"/>
                    <a:pt x="36548" y="1133929"/>
                  </a:cubicBezTo>
                  <a:cubicBezTo>
                    <a:pt x="13327" y="1073553"/>
                    <a:pt x="13870" y="1096023"/>
                    <a:pt x="13870" y="1070429"/>
                  </a:cubicBezTo>
                  <a:cubicBezTo>
                    <a:pt x="0" y="991833"/>
                    <a:pt x="263" y="1019421"/>
                    <a:pt x="263" y="947964"/>
                  </a:cubicBez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16" name="Forma libre 35">
              <a:extLst>
                <a:ext uri="{FF2B5EF4-FFF2-40B4-BE49-F238E27FC236}">
                  <a16:creationId xmlns:a16="http://schemas.microsoft.com/office/drawing/2014/main" id="{6BFD17D3-33B8-72AE-11DA-7891F61C4B82}"/>
                </a:ext>
              </a:extLst>
            </p:cNvPr>
            <p:cNvSpPr>
              <a:spLocks/>
            </p:cNvSpPr>
            <p:nvPr/>
          </p:nvSpPr>
          <p:spPr bwMode="auto">
            <a:xfrm>
              <a:off x="4525304" y="5476044"/>
              <a:ext cx="1228260" cy="770522"/>
            </a:xfrm>
            <a:custGeom>
              <a:avLst/>
              <a:gdLst>
                <a:gd name="T0" fmla="*/ 25400 w 1282700"/>
                <a:gd name="T1" fmla="*/ 211667 h 826602"/>
                <a:gd name="T2" fmla="*/ 84667 w 1282700"/>
                <a:gd name="T3" fmla="*/ 148167 h 826602"/>
                <a:gd name="T4" fmla="*/ 165100 w 1282700"/>
                <a:gd name="T5" fmla="*/ 160867 h 826602"/>
                <a:gd name="T6" fmla="*/ 203200 w 1282700"/>
                <a:gd name="T7" fmla="*/ 198967 h 826602"/>
                <a:gd name="T8" fmla="*/ 254000 w 1282700"/>
                <a:gd name="T9" fmla="*/ 258234 h 826602"/>
                <a:gd name="T10" fmla="*/ 304800 w 1282700"/>
                <a:gd name="T11" fmla="*/ 232834 h 826602"/>
                <a:gd name="T12" fmla="*/ 330200 w 1282700"/>
                <a:gd name="T13" fmla="*/ 292100 h 826602"/>
                <a:gd name="T14" fmla="*/ 368300 w 1282700"/>
                <a:gd name="T15" fmla="*/ 245534 h 826602"/>
                <a:gd name="T16" fmla="*/ 465667 w 1282700"/>
                <a:gd name="T17" fmla="*/ 232834 h 826602"/>
                <a:gd name="T18" fmla="*/ 554567 w 1282700"/>
                <a:gd name="T19" fmla="*/ 228600 h 826602"/>
                <a:gd name="T20" fmla="*/ 563033 w 1282700"/>
                <a:gd name="T21" fmla="*/ 194734 h 826602"/>
                <a:gd name="T22" fmla="*/ 626533 w 1282700"/>
                <a:gd name="T23" fmla="*/ 152400 h 826602"/>
                <a:gd name="T24" fmla="*/ 630767 w 1282700"/>
                <a:gd name="T25" fmla="*/ 67734 h 826602"/>
                <a:gd name="T26" fmla="*/ 673100 w 1282700"/>
                <a:gd name="T27" fmla="*/ 42334 h 826602"/>
                <a:gd name="T28" fmla="*/ 706967 w 1282700"/>
                <a:gd name="T29" fmla="*/ 0 h 826602"/>
                <a:gd name="T30" fmla="*/ 787400 w 1282700"/>
                <a:gd name="T31" fmla="*/ 12700 h 826602"/>
                <a:gd name="T32" fmla="*/ 859367 w 1282700"/>
                <a:gd name="T33" fmla="*/ 63500 h 826602"/>
                <a:gd name="T34" fmla="*/ 922867 w 1282700"/>
                <a:gd name="T35" fmla="*/ 67734 h 826602"/>
                <a:gd name="T36" fmla="*/ 927100 w 1282700"/>
                <a:gd name="T37" fmla="*/ 8467 h 826602"/>
                <a:gd name="T38" fmla="*/ 969433 w 1282700"/>
                <a:gd name="T39" fmla="*/ 50800 h 826602"/>
                <a:gd name="T40" fmla="*/ 999067 w 1282700"/>
                <a:gd name="T41" fmla="*/ 84667 h 826602"/>
                <a:gd name="T42" fmla="*/ 990600 w 1282700"/>
                <a:gd name="T43" fmla="*/ 143934 h 826602"/>
                <a:gd name="T44" fmla="*/ 1079500 w 1282700"/>
                <a:gd name="T45" fmla="*/ 131234 h 826602"/>
                <a:gd name="T46" fmla="*/ 1130300 w 1282700"/>
                <a:gd name="T47" fmla="*/ 143934 h 826602"/>
                <a:gd name="T48" fmla="*/ 1185333 w 1282700"/>
                <a:gd name="T49" fmla="*/ 173567 h 826602"/>
                <a:gd name="T50" fmla="*/ 1227667 w 1282700"/>
                <a:gd name="T51" fmla="*/ 232834 h 826602"/>
                <a:gd name="T52" fmla="*/ 1248833 w 1282700"/>
                <a:gd name="T53" fmla="*/ 304800 h 826602"/>
                <a:gd name="T54" fmla="*/ 1278467 w 1282700"/>
                <a:gd name="T55" fmla="*/ 334434 h 826602"/>
                <a:gd name="T56" fmla="*/ 1274233 w 1282700"/>
                <a:gd name="T57" fmla="*/ 393700 h 826602"/>
                <a:gd name="T58" fmla="*/ 1278467 w 1282700"/>
                <a:gd name="T59" fmla="*/ 461434 h 826602"/>
                <a:gd name="T60" fmla="*/ 1270000 w 1282700"/>
                <a:gd name="T61" fmla="*/ 529167 h 826602"/>
                <a:gd name="T62" fmla="*/ 1227667 w 1282700"/>
                <a:gd name="T63" fmla="*/ 588434 h 826602"/>
                <a:gd name="T64" fmla="*/ 1155700 w 1282700"/>
                <a:gd name="T65" fmla="*/ 588434 h 826602"/>
                <a:gd name="T66" fmla="*/ 1117600 w 1282700"/>
                <a:gd name="T67" fmla="*/ 664634 h 826602"/>
                <a:gd name="T68" fmla="*/ 1087967 w 1282700"/>
                <a:gd name="T69" fmla="*/ 685800 h 826602"/>
                <a:gd name="T70" fmla="*/ 1126067 w 1282700"/>
                <a:gd name="T71" fmla="*/ 766234 h 826602"/>
                <a:gd name="T72" fmla="*/ 1087967 w 1282700"/>
                <a:gd name="T73" fmla="*/ 825500 h 826602"/>
                <a:gd name="T74" fmla="*/ 1007533 w 1282700"/>
                <a:gd name="T75" fmla="*/ 804334 h 826602"/>
                <a:gd name="T76" fmla="*/ 927100 w 1282700"/>
                <a:gd name="T77" fmla="*/ 749300 h 826602"/>
                <a:gd name="T78" fmla="*/ 872067 w 1282700"/>
                <a:gd name="T79" fmla="*/ 740834 h 826602"/>
                <a:gd name="T80" fmla="*/ 795867 w 1282700"/>
                <a:gd name="T81" fmla="*/ 639234 h 826602"/>
                <a:gd name="T82" fmla="*/ 681567 w 1282700"/>
                <a:gd name="T83" fmla="*/ 613834 h 826602"/>
                <a:gd name="T84" fmla="*/ 567267 w 1282700"/>
                <a:gd name="T85" fmla="*/ 563034 h 826602"/>
                <a:gd name="T86" fmla="*/ 499533 w 1282700"/>
                <a:gd name="T87" fmla="*/ 512234 h 826602"/>
                <a:gd name="T88" fmla="*/ 347133 w 1282700"/>
                <a:gd name="T89" fmla="*/ 444500 h 826602"/>
                <a:gd name="T90" fmla="*/ 224367 w 1282700"/>
                <a:gd name="T91" fmla="*/ 372534 h 826602"/>
                <a:gd name="T92" fmla="*/ 165100 w 1282700"/>
                <a:gd name="T93" fmla="*/ 313267 h 826602"/>
                <a:gd name="T94" fmla="*/ 0 w 1282700"/>
                <a:gd name="T95" fmla="*/ 245534 h 8266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282700"/>
                <a:gd name="T145" fmla="*/ 0 h 826602"/>
                <a:gd name="T146" fmla="*/ 1282700 w 1282700"/>
                <a:gd name="T147" fmla="*/ 826602 h 8266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282700" h="826602">
                  <a:moveTo>
                    <a:pt x="0" y="245534"/>
                  </a:moveTo>
                  <a:cubicBezTo>
                    <a:pt x="31044" y="214489"/>
                    <a:pt x="39511" y="225778"/>
                    <a:pt x="25400" y="211667"/>
                  </a:cubicBezTo>
                  <a:cubicBezTo>
                    <a:pt x="29833" y="180637"/>
                    <a:pt x="19655" y="182034"/>
                    <a:pt x="33867" y="182034"/>
                  </a:cubicBezTo>
                  <a:lnTo>
                    <a:pt x="84667" y="148167"/>
                  </a:lnTo>
                  <a:lnTo>
                    <a:pt x="110067" y="135467"/>
                  </a:lnTo>
                  <a:lnTo>
                    <a:pt x="165100" y="160867"/>
                  </a:lnTo>
                  <a:lnTo>
                    <a:pt x="186267" y="160867"/>
                  </a:lnTo>
                  <a:cubicBezTo>
                    <a:pt x="203831" y="195996"/>
                    <a:pt x="203200" y="182113"/>
                    <a:pt x="203200" y="198967"/>
                  </a:cubicBezTo>
                  <a:cubicBezTo>
                    <a:pt x="225270" y="225451"/>
                    <a:pt x="224367" y="213346"/>
                    <a:pt x="224367" y="228600"/>
                  </a:cubicBezTo>
                  <a:lnTo>
                    <a:pt x="254000" y="258234"/>
                  </a:lnTo>
                  <a:lnTo>
                    <a:pt x="287867" y="232834"/>
                  </a:lnTo>
                  <a:lnTo>
                    <a:pt x="304800" y="232834"/>
                  </a:lnTo>
                  <a:lnTo>
                    <a:pt x="304800" y="275167"/>
                  </a:lnTo>
                  <a:cubicBezTo>
                    <a:pt x="323729" y="294096"/>
                    <a:pt x="313751" y="292100"/>
                    <a:pt x="330200" y="292100"/>
                  </a:cubicBezTo>
                  <a:cubicBezTo>
                    <a:pt x="360831" y="261469"/>
                    <a:pt x="359833" y="276436"/>
                    <a:pt x="359833" y="258234"/>
                  </a:cubicBezTo>
                  <a:lnTo>
                    <a:pt x="368300" y="245534"/>
                  </a:lnTo>
                  <a:lnTo>
                    <a:pt x="427567" y="245534"/>
                  </a:lnTo>
                  <a:lnTo>
                    <a:pt x="465667" y="232834"/>
                  </a:lnTo>
                  <a:lnTo>
                    <a:pt x="503767" y="220134"/>
                  </a:lnTo>
                  <a:cubicBezTo>
                    <a:pt x="555936" y="233176"/>
                    <a:pt x="554567" y="250288"/>
                    <a:pt x="554567" y="228600"/>
                  </a:cubicBezTo>
                  <a:lnTo>
                    <a:pt x="550333" y="194734"/>
                  </a:lnTo>
                  <a:lnTo>
                    <a:pt x="563033" y="194734"/>
                  </a:lnTo>
                  <a:lnTo>
                    <a:pt x="592667" y="177800"/>
                  </a:lnTo>
                  <a:lnTo>
                    <a:pt x="626533" y="152400"/>
                  </a:lnTo>
                  <a:lnTo>
                    <a:pt x="622300" y="105834"/>
                  </a:lnTo>
                  <a:lnTo>
                    <a:pt x="630767" y="67734"/>
                  </a:lnTo>
                  <a:cubicBezTo>
                    <a:pt x="648581" y="45465"/>
                    <a:pt x="638664" y="46567"/>
                    <a:pt x="651933" y="46567"/>
                  </a:cubicBezTo>
                  <a:lnTo>
                    <a:pt x="673100" y="42334"/>
                  </a:lnTo>
                  <a:lnTo>
                    <a:pt x="681567" y="16934"/>
                  </a:lnTo>
                  <a:lnTo>
                    <a:pt x="706967" y="0"/>
                  </a:lnTo>
                  <a:lnTo>
                    <a:pt x="753533" y="16934"/>
                  </a:lnTo>
                  <a:lnTo>
                    <a:pt x="787400" y="12700"/>
                  </a:lnTo>
                  <a:lnTo>
                    <a:pt x="800100" y="59267"/>
                  </a:lnTo>
                  <a:lnTo>
                    <a:pt x="859367" y="63500"/>
                  </a:lnTo>
                  <a:lnTo>
                    <a:pt x="897467" y="42334"/>
                  </a:lnTo>
                  <a:lnTo>
                    <a:pt x="922867" y="67734"/>
                  </a:lnTo>
                  <a:lnTo>
                    <a:pt x="927100" y="38100"/>
                  </a:lnTo>
                  <a:lnTo>
                    <a:pt x="927100" y="8467"/>
                  </a:lnTo>
                  <a:lnTo>
                    <a:pt x="948267" y="12700"/>
                  </a:lnTo>
                  <a:cubicBezTo>
                    <a:pt x="970181" y="47764"/>
                    <a:pt x="969433" y="33255"/>
                    <a:pt x="969433" y="50800"/>
                  </a:cubicBezTo>
                  <a:lnTo>
                    <a:pt x="986367" y="59267"/>
                  </a:lnTo>
                  <a:lnTo>
                    <a:pt x="999067" y="84667"/>
                  </a:lnTo>
                  <a:cubicBezTo>
                    <a:pt x="976997" y="111151"/>
                    <a:pt x="977900" y="99046"/>
                    <a:pt x="977900" y="114300"/>
                  </a:cubicBezTo>
                  <a:cubicBezTo>
                    <a:pt x="986755" y="145291"/>
                    <a:pt x="976094" y="143934"/>
                    <a:pt x="990600" y="143934"/>
                  </a:cubicBezTo>
                  <a:lnTo>
                    <a:pt x="1041400" y="139700"/>
                  </a:lnTo>
                  <a:lnTo>
                    <a:pt x="1079500" y="131234"/>
                  </a:lnTo>
                  <a:cubicBezTo>
                    <a:pt x="1088413" y="104495"/>
                    <a:pt x="1079042" y="105834"/>
                    <a:pt x="1092200" y="105834"/>
                  </a:cubicBezTo>
                  <a:cubicBezTo>
                    <a:pt x="1131355" y="140638"/>
                    <a:pt x="1130300" y="122708"/>
                    <a:pt x="1130300" y="143934"/>
                  </a:cubicBezTo>
                  <a:lnTo>
                    <a:pt x="1172633" y="139700"/>
                  </a:lnTo>
                  <a:lnTo>
                    <a:pt x="1185333" y="173567"/>
                  </a:lnTo>
                  <a:lnTo>
                    <a:pt x="1206500" y="207434"/>
                  </a:lnTo>
                  <a:lnTo>
                    <a:pt x="1227667" y="232834"/>
                  </a:lnTo>
                  <a:cubicBezTo>
                    <a:pt x="1223277" y="272336"/>
                    <a:pt x="1223433" y="258156"/>
                    <a:pt x="1223433" y="275167"/>
                  </a:cubicBezTo>
                  <a:lnTo>
                    <a:pt x="1248833" y="304800"/>
                  </a:lnTo>
                  <a:lnTo>
                    <a:pt x="1278467" y="317500"/>
                  </a:lnTo>
                  <a:lnTo>
                    <a:pt x="1278467" y="334434"/>
                  </a:lnTo>
                  <a:lnTo>
                    <a:pt x="1244600" y="355600"/>
                  </a:lnTo>
                  <a:lnTo>
                    <a:pt x="1274233" y="393700"/>
                  </a:lnTo>
                  <a:lnTo>
                    <a:pt x="1282700" y="427567"/>
                  </a:lnTo>
                  <a:lnTo>
                    <a:pt x="1278467" y="461434"/>
                  </a:lnTo>
                  <a:lnTo>
                    <a:pt x="1265767" y="491067"/>
                  </a:lnTo>
                  <a:lnTo>
                    <a:pt x="1270000" y="529167"/>
                  </a:lnTo>
                  <a:cubicBezTo>
                    <a:pt x="1230610" y="546673"/>
                    <a:pt x="1231900" y="532202"/>
                    <a:pt x="1231900" y="550334"/>
                  </a:cubicBezTo>
                  <a:lnTo>
                    <a:pt x="1227667" y="588434"/>
                  </a:lnTo>
                  <a:lnTo>
                    <a:pt x="1189567" y="571500"/>
                  </a:lnTo>
                  <a:lnTo>
                    <a:pt x="1155700" y="588434"/>
                  </a:lnTo>
                  <a:lnTo>
                    <a:pt x="1138767" y="635000"/>
                  </a:lnTo>
                  <a:lnTo>
                    <a:pt x="1117600" y="664634"/>
                  </a:lnTo>
                  <a:lnTo>
                    <a:pt x="1092200" y="664634"/>
                  </a:lnTo>
                  <a:lnTo>
                    <a:pt x="1087967" y="685800"/>
                  </a:lnTo>
                  <a:lnTo>
                    <a:pt x="1100667" y="728134"/>
                  </a:lnTo>
                  <a:lnTo>
                    <a:pt x="1126067" y="766234"/>
                  </a:lnTo>
                  <a:lnTo>
                    <a:pt x="1109133" y="804334"/>
                  </a:lnTo>
                  <a:cubicBezTo>
                    <a:pt x="1091319" y="826602"/>
                    <a:pt x="1101235" y="825500"/>
                    <a:pt x="1087967" y="825500"/>
                  </a:cubicBezTo>
                  <a:lnTo>
                    <a:pt x="1037167" y="821267"/>
                  </a:lnTo>
                  <a:lnTo>
                    <a:pt x="1007533" y="804334"/>
                  </a:lnTo>
                  <a:cubicBezTo>
                    <a:pt x="955394" y="786954"/>
                    <a:pt x="956733" y="805249"/>
                    <a:pt x="956733" y="783167"/>
                  </a:cubicBezTo>
                  <a:lnTo>
                    <a:pt x="927100" y="749300"/>
                  </a:lnTo>
                  <a:lnTo>
                    <a:pt x="901700" y="745067"/>
                  </a:lnTo>
                  <a:lnTo>
                    <a:pt x="872067" y="740834"/>
                  </a:lnTo>
                  <a:cubicBezTo>
                    <a:pt x="832703" y="692722"/>
                    <a:pt x="848150" y="708447"/>
                    <a:pt x="829733" y="690034"/>
                  </a:cubicBezTo>
                  <a:lnTo>
                    <a:pt x="795867" y="639234"/>
                  </a:lnTo>
                  <a:cubicBezTo>
                    <a:pt x="743675" y="630535"/>
                    <a:pt x="762234" y="630767"/>
                    <a:pt x="740833" y="630767"/>
                  </a:cubicBezTo>
                  <a:lnTo>
                    <a:pt x="681567" y="613834"/>
                  </a:lnTo>
                  <a:lnTo>
                    <a:pt x="622300" y="588434"/>
                  </a:lnTo>
                  <a:lnTo>
                    <a:pt x="567267" y="563034"/>
                  </a:lnTo>
                  <a:cubicBezTo>
                    <a:pt x="536485" y="541047"/>
                    <a:pt x="537633" y="554006"/>
                    <a:pt x="537633" y="537634"/>
                  </a:cubicBezTo>
                  <a:lnTo>
                    <a:pt x="499533" y="512234"/>
                  </a:lnTo>
                  <a:lnTo>
                    <a:pt x="419100" y="491067"/>
                  </a:lnTo>
                  <a:lnTo>
                    <a:pt x="347133" y="444500"/>
                  </a:lnTo>
                  <a:cubicBezTo>
                    <a:pt x="278305" y="388577"/>
                    <a:pt x="308491" y="389467"/>
                    <a:pt x="275167" y="389467"/>
                  </a:cubicBezTo>
                  <a:lnTo>
                    <a:pt x="224367" y="372534"/>
                  </a:lnTo>
                  <a:lnTo>
                    <a:pt x="186267" y="338667"/>
                  </a:lnTo>
                  <a:lnTo>
                    <a:pt x="165100" y="313267"/>
                  </a:lnTo>
                  <a:lnTo>
                    <a:pt x="88900" y="292100"/>
                  </a:lnTo>
                  <a:lnTo>
                    <a:pt x="0" y="245534"/>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41" name="Forma libre 36">
              <a:extLst>
                <a:ext uri="{FF2B5EF4-FFF2-40B4-BE49-F238E27FC236}">
                  <a16:creationId xmlns:a16="http://schemas.microsoft.com/office/drawing/2014/main" id="{71C30B53-AAC4-5608-EE27-2FE6E2C85441}"/>
                </a:ext>
              </a:extLst>
            </p:cNvPr>
            <p:cNvSpPr>
              <a:spLocks/>
            </p:cNvSpPr>
            <p:nvPr/>
          </p:nvSpPr>
          <p:spPr bwMode="auto">
            <a:xfrm>
              <a:off x="5672490" y="4990670"/>
              <a:ext cx="729659" cy="1270653"/>
            </a:xfrm>
            <a:custGeom>
              <a:avLst/>
              <a:gdLst>
                <a:gd name="T0" fmla="*/ 698500 w 762000"/>
                <a:gd name="T1" fmla="*/ 139700 h 1363134"/>
                <a:gd name="T2" fmla="*/ 656167 w 762000"/>
                <a:gd name="T3" fmla="*/ 220134 h 1363134"/>
                <a:gd name="T4" fmla="*/ 668867 w 762000"/>
                <a:gd name="T5" fmla="*/ 287867 h 1363134"/>
                <a:gd name="T6" fmla="*/ 694267 w 762000"/>
                <a:gd name="T7" fmla="*/ 368300 h 1363134"/>
                <a:gd name="T8" fmla="*/ 668867 w 762000"/>
                <a:gd name="T9" fmla="*/ 402167 h 1363134"/>
                <a:gd name="T10" fmla="*/ 643467 w 762000"/>
                <a:gd name="T11" fmla="*/ 469900 h 1363134"/>
                <a:gd name="T12" fmla="*/ 575734 w 762000"/>
                <a:gd name="T13" fmla="*/ 508000 h 1363134"/>
                <a:gd name="T14" fmla="*/ 537634 w 762000"/>
                <a:gd name="T15" fmla="*/ 579967 h 1363134"/>
                <a:gd name="T16" fmla="*/ 596900 w 762000"/>
                <a:gd name="T17" fmla="*/ 702734 h 1363134"/>
                <a:gd name="T18" fmla="*/ 567267 w 762000"/>
                <a:gd name="T19" fmla="*/ 762000 h 1363134"/>
                <a:gd name="T20" fmla="*/ 537634 w 762000"/>
                <a:gd name="T21" fmla="*/ 812800 h 1363134"/>
                <a:gd name="T22" fmla="*/ 626534 w 762000"/>
                <a:gd name="T23" fmla="*/ 889000 h 1363134"/>
                <a:gd name="T24" fmla="*/ 673100 w 762000"/>
                <a:gd name="T25" fmla="*/ 922867 h 1363134"/>
                <a:gd name="T26" fmla="*/ 711200 w 762000"/>
                <a:gd name="T27" fmla="*/ 969434 h 1363134"/>
                <a:gd name="T28" fmla="*/ 664634 w 762000"/>
                <a:gd name="T29" fmla="*/ 977900 h 1363134"/>
                <a:gd name="T30" fmla="*/ 745067 w 762000"/>
                <a:gd name="T31" fmla="*/ 1028700 h 1363134"/>
                <a:gd name="T32" fmla="*/ 740834 w 762000"/>
                <a:gd name="T33" fmla="*/ 1104900 h 1363134"/>
                <a:gd name="T34" fmla="*/ 664634 w 762000"/>
                <a:gd name="T35" fmla="*/ 1100667 h 1363134"/>
                <a:gd name="T36" fmla="*/ 630767 w 762000"/>
                <a:gd name="T37" fmla="*/ 1104900 h 1363134"/>
                <a:gd name="T38" fmla="*/ 685800 w 762000"/>
                <a:gd name="T39" fmla="*/ 1134534 h 1363134"/>
                <a:gd name="T40" fmla="*/ 622300 w 762000"/>
                <a:gd name="T41" fmla="*/ 1172634 h 1363134"/>
                <a:gd name="T42" fmla="*/ 567267 w 762000"/>
                <a:gd name="T43" fmla="*/ 1219200 h 1363134"/>
                <a:gd name="T44" fmla="*/ 516467 w 762000"/>
                <a:gd name="T45" fmla="*/ 1308100 h 1363134"/>
                <a:gd name="T46" fmla="*/ 452967 w 762000"/>
                <a:gd name="T47" fmla="*/ 1341967 h 1363134"/>
                <a:gd name="T48" fmla="*/ 385234 w 762000"/>
                <a:gd name="T49" fmla="*/ 1350434 h 1363134"/>
                <a:gd name="T50" fmla="*/ 313267 w 762000"/>
                <a:gd name="T51" fmla="*/ 1299634 h 1363134"/>
                <a:gd name="T52" fmla="*/ 283634 w 762000"/>
                <a:gd name="T53" fmla="*/ 1244600 h 1363134"/>
                <a:gd name="T54" fmla="*/ 270934 w 762000"/>
                <a:gd name="T55" fmla="*/ 1185334 h 1363134"/>
                <a:gd name="T56" fmla="*/ 309034 w 762000"/>
                <a:gd name="T57" fmla="*/ 1159934 h 1363134"/>
                <a:gd name="T58" fmla="*/ 232834 w 762000"/>
                <a:gd name="T59" fmla="*/ 1096434 h 1363134"/>
                <a:gd name="T60" fmla="*/ 237067 w 762000"/>
                <a:gd name="T61" fmla="*/ 1011767 h 1363134"/>
                <a:gd name="T62" fmla="*/ 186267 w 762000"/>
                <a:gd name="T63" fmla="*/ 952500 h 1363134"/>
                <a:gd name="T64" fmla="*/ 97367 w 762000"/>
                <a:gd name="T65" fmla="*/ 956734 h 1363134"/>
                <a:gd name="T66" fmla="*/ 42334 w 762000"/>
                <a:gd name="T67" fmla="*/ 872067 h 1363134"/>
                <a:gd name="T68" fmla="*/ 67734 w 762000"/>
                <a:gd name="T69" fmla="*/ 829734 h 1363134"/>
                <a:gd name="T70" fmla="*/ 33867 w 762000"/>
                <a:gd name="T71" fmla="*/ 749300 h 1363134"/>
                <a:gd name="T72" fmla="*/ 38100 w 762000"/>
                <a:gd name="T73" fmla="*/ 664634 h 1363134"/>
                <a:gd name="T74" fmla="*/ 50800 w 762000"/>
                <a:gd name="T75" fmla="*/ 571500 h 1363134"/>
                <a:gd name="T76" fmla="*/ 0 w 762000"/>
                <a:gd name="T77" fmla="*/ 537634 h 1363134"/>
                <a:gd name="T78" fmla="*/ 46567 w 762000"/>
                <a:gd name="T79" fmla="*/ 482600 h 1363134"/>
                <a:gd name="T80" fmla="*/ 93134 w 762000"/>
                <a:gd name="T81" fmla="*/ 427567 h 1363134"/>
                <a:gd name="T82" fmla="*/ 101600 w 762000"/>
                <a:gd name="T83" fmla="*/ 347134 h 1363134"/>
                <a:gd name="T84" fmla="*/ 101600 w 762000"/>
                <a:gd name="T85" fmla="*/ 266700 h 1363134"/>
                <a:gd name="T86" fmla="*/ 165100 w 762000"/>
                <a:gd name="T87" fmla="*/ 254000 h 1363134"/>
                <a:gd name="T88" fmla="*/ 211667 w 762000"/>
                <a:gd name="T89" fmla="*/ 135467 h 1363134"/>
                <a:gd name="T90" fmla="*/ 228600 w 762000"/>
                <a:gd name="T91" fmla="*/ 50800 h 1363134"/>
                <a:gd name="T92" fmla="*/ 444500 w 762000"/>
                <a:gd name="T93" fmla="*/ 114300 h 136313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762000"/>
                <a:gd name="T142" fmla="*/ 0 h 1363134"/>
                <a:gd name="T143" fmla="*/ 762000 w 762000"/>
                <a:gd name="T144" fmla="*/ 1363134 h 1363134"/>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762000" h="1363134">
                  <a:moveTo>
                    <a:pt x="690034" y="25400"/>
                  </a:moveTo>
                  <a:cubicBezTo>
                    <a:pt x="694361" y="90308"/>
                    <a:pt x="694267" y="67686"/>
                    <a:pt x="694267" y="93134"/>
                  </a:cubicBezTo>
                  <a:cubicBezTo>
                    <a:pt x="698640" y="136871"/>
                    <a:pt x="698500" y="121286"/>
                    <a:pt x="698500" y="139700"/>
                  </a:cubicBezTo>
                  <a:lnTo>
                    <a:pt x="702734" y="160867"/>
                  </a:lnTo>
                  <a:cubicBezTo>
                    <a:pt x="680747" y="191648"/>
                    <a:pt x="693706" y="190500"/>
                    <a:pt x="677334" y="190500"/>
                  </a:cubicBezTo>
                  <a:lnTo>
                    <a:pt x="656167" y="220134"/>
                  </a:lnTo>
                  <a:lnTo>
                    <a:pt x="643467" y="228600"/>
                  </a:lnTo>
                  <a:lnTo>
                    <a:pt x="651934" y="258234"/>
                  </a:lnTo>
                  <a:cubicBezTo>
                    <a:pt x="670630" y="281604"/>
                    <a:pt x="668867" y="270365"/>
                    <a:pt x="668867" y="287867"/>
                  </a:cubicBezTo>
                  <a:lnTo>
                    <a:pt x="668867" y="330200"/>
                  </a:lnTo>
                  <a:cubicBezTo>
                    <a:pt x="664357" y="352751"/>
                    <a:pt x="664634" y="344172"/>
                    <a:pt x="664634" y="355600"/>
                  </a:cubicBezTo>
                  <a:lnTo>
                    <a:pt x="694267" y="368300"/>
                  </a:lnTo>
                  <a:lnTo>
                    <a:pt x="706967" y="397934"/>
                  </a:lnTo>
                  <a:lnTo>
                    <a:pt x="694267" y="419100"/>
                  </a:lnTo>
                  <a:lnTo>
                    <a:pt x="668867" y="402167"/>
                  </a:lnTo>
                  <a:lnTo>
                    <a:pt x="651934" y="410634"/>
                  </a:lnTo>
                  <a:lnTo>
                    <a:pt x="660400" y="448734"/>
                  </a:lnTo>
                  <a:lnTo>
                    <a:pt x="643467" y="469900"/>
                  </a:lnTo>
                  <a:lnTo>
                    <a:pt x="613834" y="486834"/>
                  </a:lnTo>
                  <a:lnTo>
                    <a:pt x="592667" y="499534"/>
                  </a:lnTo>
                  <a:lnTo>
                    <a:pt x="575734" y="508000"/>
                  </a:lnTo>
                  <a:lnTo>
                    <a:pt x="579967" y="550334"/>
                  </a:lnTo>
                  <a:lnTo>
                    <a:pt x="563034" y="575734"/>
                  </a:lnTo>
                  <a:lnTo>
                    <a:pt x="537634" y="579967"/>
                  </a:lnTo>
                  <a:lnTo>
                    <a:pt x="533400" y="613834"/>
                  </a:lnTo>
                  <a:lnTo>
                    <a:pt x="563034" y="668867"/>
                  </a:lnTo>
                  <a:cubicBezTo>
                    <a:pt x="597962" y="699429"/>
                    <a:pt x="596900" y="683500"/>
                    <a:pt x="596900" y="702734"/>
                  </a:cubicBezTo>
                  <a:lnTo>
                    <a:pt x="609600" y="719667"/>
                  </a:lnTo>
                  <a:cubicBezTo>
                    <a:pt x="587436" y="741832"/>
                    <a:pt x="598412" y="740834"/>
                    <a:pt x="584200" y="740834"/>
                  </a:cubicBezTo>
                  <a:cubicBezTo>
                    <a:pt x="570303" y="759363"/>
                    <a:pt x="576489" y="752778"/>
                    <a:pt x="567267" y="762000"/>
                  </a:cubicBezTo>
                  <a:lnTo>
                    <a:pt x="567267" y="791634"/>
                  </a:lnTo>
                  <a:lnTo>
                    <a:pt x="541867" y="795867"/>
                  </a:lnTo>
                  <a:lnTo>
                    <a:pt x="537634" y="812800"/>
                  </a:lnTo>
                  <a:lnTo>
                    <a:pt x="567267" y="842434"/>
                  </a:lnTo>
                  <a:lnTo>
                    <a:pt x="588434" y="859367"/>
                  </a:lnTo>
                  <a:lnTo>
                    <a:pt x="626534" y="889000"/>
                  </a:lnTo>
                  <a:lnTo>
                    <a:pt x="626534" y="914400"/>
                  </a:lnTo>
                  <a:lnTo>
                    <a:pt x="651934" y="931334"/>
                  </a:lnTo>
                  <a:lnTo>
                    <a:pt x="673100" y="922867"/>
                  </a:lnTo>
                  <a:cubicBezTo>
                    <a:pt x="695651" y="918357"/>
                    <a:pt x="687072" y="918634"/>
                    <a:pt x="698500" y="918634"/>
                  </a:cubicBezTo>
                  <a:lnTo>
                    <a:pt x="711200" y="939800"/>
                  </a:lnTo>
                  <a:lnTo>
                    <a:pt x="711200" y="969434"/>
                  </a:lnTo>
                  <a:lnTo>
                    <a:pt x="702734" y="982134"/>
                  </a:lnTo>
                  <a:lnTo>
                    <a:pt x="681567" y="986367"/>
                  </a:lnTo>
                  <a:lnTo>
                    <a:pt x="664634" y="977900"/>
                  </a:lnTo>
                  <a:lnTo>
                    <a:pt x="685800" y="1016000"/>
                  </a:lnTo>
                  <a:lnTo>
                    <a:pt x="711200" y="1020234"/>
                  </a:lnTo>
                  <a:lnTo>
                    <a:pt x="745067" y="1028700"/>
                  </a:lnTo>
                  <a:lnTo>
                    <a:pt x="762000" y="1054100"/>
                  </a:lnTo>
                  <a:lnTo>
                    <a:pt x="749300" y="1092200"/>
                  </a:lnTo>
                  <a:lnTo>
                    <a:pt x="740834" y="1104900"/>
                  </a:lnTo>
                  <a:lnTo>
                    <a:pt x="702734" y="1117600"/>
                  </a:lnTo>
                  <a:lnTo>
                    <a:pt x="690034" y="1104900"/>
                  </a:lnTo>
                  <a:cubicBezTo>
                    <a:pt x="667483" y="1100390"/>
                    <a:pt x="676062" y="1100667"/>
                    <a:pt x="664634" y="1100667"/>
                  </a:cubicBezTo>
                  <a:lnTo>
                    <a:pt x="651934" y="1092200"/>
                  </a:lnTo>
                  <a:lnTo>
                    <a:pt x="639234" y="1096434"/>
                  </a:lnTo>
                  <a:lnTo>
                    <a:pt x="630767" y="1104900"/>
                  </a:lnTo>
                  <a:cubicBezTo>
                    <a:pt x="648829" y="1118447"/>
                    <a:pt x="640645" y="1117600"/>
                    <a:pt x="651934" y="1117600"/>
                  </a:cubicBezTo>
                  <a:lnTo>
                    <a:pt x="673100" y="1117600"/>
                  </a:lnTo>
                  <a:lnTo>
                    <a:pt x="685800" y="1134534"/>
                  </a:lnTo>
                  <a:lnTo>
                    <a:pt x="656167" y="1164167"/>
                  </a:lnTo>
                  <a:lnTo>
                    <a:pt x="635000" y="1147234"/>
                  </a:lnTo>
                  <a:cubicBezTo>
                    <a:pt x="626088" y="1173973"/>
                    <a:pt x="635459" y="1172634"/>
                    <a:pt x="622300" y="1172634"/>
                  </a:cubicBezTo>
                  <a:lnTo>
                    <a:pt x="605367" y="1181100"/>
                  </a:lnTo>
                  <a:lnTo>
                    <a:pt x="584200" y="1189567"/>
                  </a:lnTo>
                  <a:lnTo>
                    <a:pt x="567267" y="1219200"/>
                  </a:lnTo>
                  <a:lnTo>
                    <a:pt x="537634" y="1236134"/>
                  </a:lnTo>
                  <a:lnTo>
                    <a:pt x="520700" y="1270000"/>
                  </a:lnTo>
                  <a:lnTo>
                    <a:pt x="516467" y="1308100"/>
                  </a:lnTo>
                  <a:lnTo>
                    <a:pt x="486834" y="1308100"/>
                  </a:lnTo>
                  <a:lnTo>
                    <a:pt x="474134" y="1316567"/>
                  </a:lnTo>
                  <a:lnTo>
                    <a:pt x="452967" y="1341967"/>
                  </a:lnTo>
                  <a:lnTo>
                    <a:pt x="436034" y="1363134"/>
                  </a:lnTo>
                  <a:lnTo>
                    <a:pt x="414867" y="1363134"/>
                  </a:lnTo>
                  <a:lnTo>
                    <a:pt x="385234" y="1350434"/>
                  </a:lnTo>
                  <a:lnTo>
                    <a:pt x="372534" y="1329267"/>
                  </a:lnTo>
                  <a:lnTo>
                    <a:pt x="351367" y="1320800"/>
                  </a:lnTo>
                  <a:cubicBezTo>
                    <a:pt x="311978" y="1303294"/>
                    <a:pt x="313267" y="1317765"/>
                    <a:pt x="313267" y="1299634"/>
                  </a:cubicBezTo>
                  <a:cubicBezTo>
                    <a:pt x="298571" y="1284938"/>
                    <a:pt x="300567" y="1292921"/>
                    <a:pt x="300567" y="1278467"/>
                  </a:cubicBezTo>
                  <a:lnTo>
                    <a:pt x="292100" y="1261534"/>
                  </a:lnTo>
                  <a:lnTo>
                    <a:pt x="283634" y="1244600"/>
                  </a:lnTo>
                  <a:lnTo>
                    <a:pt x="266700" y="1227667"/>
                  </a:lnTo>
                  <a:lnTo>
                    <a:pt x="249767" y="1214967"/>
                  </a:lnTo>
                  <a:lnTo>
                    <a:pt x="270934" y="1185334"/>
                  </a:lnTo>
                  <a:lnTo>
                    <a:pt x="304800" y="1193800"/>
                  </a:lnTo>
                  <a:lnTo>
                    <a:pt x="334434" y="1181100"/>
                  </a:lnTo>
                  <a:lnTo>
                    <a:pt x="309034" y="1159934"/>
                  </a:lnTo>
                  <a:lnTo>
                    <a:pt x="287867" y="1134534"/>
                  </a:lnTo>
                  <a:lnTo>
                    <a:pt x="254000" y="1117600"/>
                  </a:lnTo>
                  <a:lnTo>
                    <a:pt x="232834" y="1096434"/>
                  </a:lnTo>
                  <a:lnTo>
                    <a:pt x="224367" y="1054100"/>
                  </a:lnTo>
                  <a:cubicBezTo>
                    <a:pt x="237914" y="1036038"/>
                    <a:pt x="237067" y="1044222"/>
                    <a:pt x="237067" y="1032934"/>
                  </a:cubicBezTo>
                  <a:lnTo>
                    <a:pt x="237067" y="1011767"/>
                  </a:lnTo>
                  <a:lnTo>
                    <a:pt x="215900" y="1007534"/>
                  </a:lnTo>
                  <a:lnTo>
                    <a:pt x="198967" y="977900"/>
                  </a:lnTo>
                  <a:lnTo>
                    <a:pt x="186267" y="952500"/>
                  </a:lnTo>
                  <a:lnTo>
                    <a:pt x="165100" y="948267"/>
                  </a:lnTo>
                  <a:lnTo>
                    <a:pt x="135467" y="956734"/>
                  </a:lnTo>
                  <a:lnTo>
                    <a:pt x="97367" y="956734"/>
                  </a:lnTo>
                  <a:lnTo>
                    <a:pt x="80434" y="944034"/>
                  </a:lnTo>
                  <a:lnTo>
                    <a:pt x="63500" y="897467"/>
                  </a:lnTo>
                  <a:lnTo>
                    <a:pt x="42334" y="872067"/>
                  </a:lnTo>
                  <a:cubicBezTo>
                    <a:pt x="73264" y="858811"/>
                    <a:pt x="61220" y="859367"/>
                    <a:pt x="76200" y="859367"/>
                  </a:cubicBezTo>
                  <a:lnTo>
                    <a:pt x="80434" y="846667"/>
                  </a:lnTo>
                  <a:lnTo>
                    <a:pt x="67734" y="829734"/>
                  </a:lnTo>
                  <a:lnTo>
                    <a:pt x="42334" y="808567"/>
                  </a:lnTo>
                  <a:lnTo>
                    <a:pt x="29634" y="791634"/>
                  </a:lnTo>
                  <a:lnTo>
                    <a:pt x="33867" y="749300"/>
                  </a:lnTo>
                  <a:lnTo>
                    <a:pt x="46567" y="736600"/>
                  </a:lnTo>
                  <a:lnTo>
                    <a:pt x="55034" y="698500"/>
                  </a:lnTo>
                  <a:lnTo>
                    <a:pt x="38100" y="664634"/>
                  </a:lnTo>
                  <a:lnTo>
                    <a:pt x="33867" y="639234"/>
                  </a:lnTo>
                  <a:lnTo>
                    <a:pt x="50800" y="609600"/>
                  </a:lnTo>
                  <a:lnTo>
                    <a:pt x="50800" y="571500"/>
                  </a:lnTo>
                  <a:lnTo>
                    <a:pt x="50800" y="550334"/>
                  </a:lnTo>
                  <a:lnTo>
                    <a:pt x="25400" y="558800"/>
                  </a:lnTo>
                  <a:lnTo>
                    <a:pt x="0" y="537634"/>
                  </a:lnTo>
                  <a:lnTo>
                    <a:pt x="16934" y="512234"/>
                  </a:lnTo>
                  <a:cubicBezTo>
                    <a:pt x="47864" y="498978"/>
                    <a:pt x="35820" y="499534"/>
                    <a:pt x="50800" y="499534"/>
                  </a:cubicBezTo>
                  <a:lnTo>
                    <a:pt x="46567" y="482600"/>
                  </a:lnTo>
                  <a:lnTo>
                    <a:pt x="42334" y="457200"/>
                  </a:lnTo>
                  <a:lnTo>
                    <a:pt x="84667" y="448734"/>
                  </a:lnTo>
                  <a:lnTo>
                    <a:pt x="93134" y="427567"/>
                  </a:lnTo>
                  <a:cubicBezTo>
                    <a:pt x="106205" y="379638"/>
                    <a:pt x="121923" y="381000"/>
                    <a:pt x="101600" y="381000"/>
                  </a:cubicBezTo>
                  <a:lnTo>
                    <a:pt x="97367" y="355600"/>
                  </a:lnTo>
                  <a:lnTo>
                    <a:pt x="101600" y="347134"/>
                  </a:lnTo>
                  <a:lnTo>
                    <a:pt x="88900" y="325967"/>
                  </a:lnTo>
                  <a:lnTo>
                    <a:pt x="93134" y="304800"/>
                  </a:lnTo>
                  <a:lnTo>
                    <a:pt x="101600" y="266700"/>
                  </a:lnTo>
                  <a:lnTo>
                    <a:pt x="110067" y="249767"/>
                  </a:lnTo>
                  <a:lnTo>
                    <a:pt x="152400" y="254000"/>
                  </a:lnTo>
                  <a:lnTo>
                    <a:pt x="165100" y="254000"/>
                  </a:lnTo>
                  <a:lnTo>
                    <a:pt x="169334" y="215900"/>
                  </a:lnTo>
                  <a:cubicBezTo>
                    <a:pt x="178484" y="174720"/>
                    <a:pt x="171981" y="189436"/>
                    <a:pt x="182034" y="169334"/>
                  </a:cubicBezTo>
                  <a:lnTo>
                    <a:pt x="211667" y="135467"/>
                  </a:lnTo>
                  <a:lnTo>
                    <a:pt x="241300" y="105834"/>
                  </a:lnTo>
                  <a:cubicBezTo>
                    <a:pt x="236847" y="65751"/>
                    <a:pt x="246101" y="76771"/>
                    <a:pt x="232834" y="63500"/>
                  </a:cubicBezTo>
                  <a:lnTo>
                    <a:pt x="228600" y="50800"/>
                  </a:lnTo>
                  <a:lnTo>
                    <a:pt x="228600" y="21167"/>
                  </a:lnTo>
                  <a:lnTo>
                    <a:pt x="237067" y="0"/>
                  </a:lnTo>
                  <a:lnTo>
                    <a:pt x="444500" y="114300"/>
                  </a:lnTo>
                  <a:lnTo>
                    <a:pt x="486834" y="118534"/>
                  </a:lnTo>
                  <a:lnTo>
                    <a:pt x="690034" y="25400"/>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42" name="Forma libre 37">
              <a:extLst>
                <a:ext uri="{FF2B5EF4-FFF2-40B4-BE49-F238E27FC236}">
                  <a16:creationId xmlns:a16="http://schemas.microsoft.com/office/drawing/2014/main" id="{8DD043A5-BF4D-3E24-2AD3-F959B2FA4E86}"/>
                </a:ext>
              </a:extLst>
            </p:cNvPr>
            <p:cNvSpPr>
              <a:spLocks/>
            </p:cNvSpPr>
            <p:nvPr/>
          </p:nvSpPr>
          <p:spPr bwMode="auto">
            <a:xfrm>
              <a:off x="5640061" y="6107425"/>
              <a:ext cx="502654" cy="469588"/>
            </a:xfrm>
            <a:custGeom>
              <a:avLst/>
              <a:gdLst>
                <a:gd name="T0" fmla="*/ 0 w 524933"/>
                <a:gd name="T1" fmla="*/ 313266 h 503766"/>
                <a:gd name="T2" fmla="*/ 42333 w 524933"/>
                <a:gd name="T3" fmla="*/ 283633 h 503766"/>
                <a:gd name="T4" fmla="*/ 80433 w 524933"/>
                <a:gd name="T5" fmla="*/ 279400 h 503766"/>
                <a:gd name="T6" fmla="*/ 93133 w 524933"/>
                <a:gd name="T7" fmla="*/ 249766 h 503766"/>
                <a:gd name="T8" fmla="*/ 101600 w 524933"/>
                <a:gd name="T9" fmla="*/ 232833 h 503766"/>
                <a:gd name="T10" fmla="*/ 127000 w 524933"/>
                <a:gd name="T11" fmla="*/ 211666 h 503766"/>
                <a:gd name="T12" fmla="*/ 127000 w 524933"/>
                <a:gd name="T13" fmla="*/ 186266 h 503766"/>
                <a:gd name="T14" fmla="*/ 135466 w 524933"/>
                <a:gd name="T15" fmla="*/ 156633 h 503766"/>
                <a:gd name="T16" fmla="*/ 177800 w 524933"/>
                <a:gd name="T17" fmla="*/ 135466 h 503766"/>
                <a:gd name="T18" fmla="*/ 211666 w 524933"/>
                <a:gd name="T19" fmla="*/ 110066 h 503766"/>
                <a:gd name="T20" fmla="*/ 224366 w 524933"/>
                <a:gd name="T21" fmla="*/ 88900 h 503766"/>
                <a:gd name="T22" fmla="*/ 215900 w 524933"/>
                <a:gd name="T23" fmla="*/ 46566 h 503766"/>
                <a:gd name="T24" fmla="*/ 215900 w 524933"/>
                <a:gd name="T25" fmla="*/ 16933 h 503766"/>
                <a:gd name="T26" fmla="*/ 232833 w 524933"/>
                <a:gd name="T27" fmla="*/ 4233 h 503766"/>
                <a:gd name="T28" fmla="*/ 249766 w 524933"/>
                <a:gd name="T29" fmla="*/ 0 h 503766"/>
                <a:gd name="T30" fmla="*/ 275166 w 524933"/>
                <a:gd name="T31" fmla="*/ 33866 h 503766"/>
                <a:gd name="T32" fmla="*/ 300566 w 524933"/>
                <a:gd name="T33" fmla="*/ 38100 h 503766"/>
                <a:gd name="T34" fmla="*/ 321733 w 524933"/>
                <a:gd name="T35" fmla="*/ 63500 h 503766"/>
                <a:gd name="T36" fmla="*/ 338666 w 524933"/>
                <a:gd name="T37" fmla="*/ 105833 h 503766"/>
                <a:gd name="T38" fmla="*/ 381000 w 524933"/>
                <a:gd name="T39" fmla="*/ 118533 h 503766"/>
                <a:gd name="T40" fmla="*/ 406400 w 524933"/>
                <a:gd name="T41" fmla="*/ 135466 h 503766"/>
                <a:gd name="T42" fmla="*/ 423333 w 524933"/>
                <a:gd name="T43" fmla="*/ 156633 h 503766"/>
                <a:gd name="T44" fmla="*/ 457200 w 524933"/>
                <a:gd name="T45" fmla="*/ 165100 h 503766"/>
                <a:gd name="T46" fmla="*/ 478366 w 524933"/>
                <a:gd name="T47" fmla="*/ 165100 h 503766"/>
                <a:gd name="T48" fmla="*/ 486833 w 524933"/>
                <a:gd name="T49" fmla="*/ 152400 h 503766"/>
                <a:gd name="T50" fmla="*/ 499533 w 524933"/>
                <a:gd name="T51" fmla="*/ 156633 h 503766"/>
                <a:gd name="T52" fmla="*/ 516466 w 524933"/>
                <a:gd name="T53" fmla="*/ 169333 h 503766"/>
                <a:gd name="T54" fmla="*/ 524933 w 524933"/>
                <a:gd name="T55" fmla="*/ 203200 h 503766"/>
                <a:gd name="T56" fmla="*/ 516466 w 524933"/>
                <a:gd name="T57" fmla="*/ 232833 h 503766"/>
                <a:gd name="T58" fmla="*/ 486833 w 524933"/>
                <a:gd name="T59" fmla="*/ 258233 h 503766"/>
                <a:gd name="T60" fmla="*/ 457200 w 524933"/>
                <a:gd name="T61" fmla="*/ 279400 h 503766"/>
                <a:gd name="T62" fmla="*/ 423333 w 524933"/>
                <a:gd name="T63" fmla="*/ 275166 h 503766"/>
                <a:gd name="T64" fmla="*/ 402166 w 524933"/>
                <a:gd name="T65" fmla="*/ 275166 h 503766"/>
                <a:gd name="T66" fmla="*/ 410633 w 524933"/>
                <a:gd name="T67" fmla="*/ 313266 h 503766"/>
                <a:gd name="T68" fmla="*/ 431800 w 524933"/>
                <a:gd name="T69" fmla="*/ 351366 h 503766"/>
                <a:gd name="T70" fmla="*/ 431800 w 524933"/>
                <a:gd name="T71" fmla="*/ 381000 h 503766"/>
                <a:gd name="T72" fmla="*/ 414866 w 524933"/>
                <a:gd name="T73" fmla="*/ 410633 h 503766"/>
                <a:gd name="T74" fmla="*/ 393700 w 524933"/>
                <a:gd name="T75" fmla="*/ 440266 h 503766"/>
                <a:gd name="T76" fmla="*/ 351366 w 524933"/>
                <a:gd name="T77" fmla="*/ 469900 h 503766"/>
                <a:gd name="T78" fmla="*/ 321733 w 524933"/>
                <a:gd name="T79" fmla="*/ 474133 h 503766"/>
                <a:gd name="T80" fmla="*/ 296333 w 524933"/>
                <a:gd name="T81" fmla="*/ 486833 h 503766"/>
                <a:gd name="T82" fmla="*/ 270933 w 524933"/>
                <a:gd name="T83" fmla="*/ 478366 h 503766"/>
                <a:gd name="T84" fmla="*/ 258233 w 524933"/>
                <a:gd name="T85" fmla="*/ 474133 h 503766"/>
                <a:gd name="T86" fmla="*/ 249766 w 524933"/>
                <a:gd name="T87" fmla="*/ 486833 h 503766"/>
                <a:gd name="T88" fmla="*/ 241300 w 524933"/>
                <a:gd name="T89" fmla="*/ 503766 h 503766"/>
                <a:gd name="T90" fmla="*/ 224366 w 524933"/>
                <a:gd name="T91" fmla="*/ 478366 h 503766"/>
                <a:gd name="T92" fmla="*/ 190500 w 524933"/>
                <a:gd name="T93" fmla="*/ 461433 h 503766"/>
                <a:gd name="T94" fmla="*/ 173566 w 524933"/>
                <a:gd name="T95" fmla="*/ 436033 h 503766"/>
                <a:gd name="T96" fmla="*/ 131233 w 524933"/>
                <a:gd name="T97" fmla="*/ 410633 h 503766"/>
                <a:gd name="T98" fmla="*/ 105833 w 524933"/>
                <a:gd name="T99" fmla="*/ 389466 h 503766"/>
                <a:gd name="T100" fmla="*/ 76200 w 524933"/>
                <a:gd name="T101" fmla="*/ 368300 h 503766"/>
                <a:gd name="T102" fmla="*/ 63500 w 524933"/>
                <a:gd name="T103" fmla="*/ 342900 h 503766"/>
                <a:gd name="T104" fmla="*/ 50800 w 524933"/>
                <a:gd name="T105" fmla="*/ 330200 h 503766"/>
                <a:gd name="T106" fmla="*/ 0 w 524933"/>
                <a:gd name="T107" fmla="*/ 313266 h 50376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24933"/>
                <a:gd name="T163" fmla="*/ 0 h 503766"/>
                <a:gd name="T164" fmla="*/ 524933 w 524933"/>
                <a:gd name="T165" fmla="*/ 503766 h 50376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24933" h="503766">
                  <a:moveTo>
                    <a:pt x="0" y="313266"/>
                  </a:moveTo>
                  <a:cubicBezTo>
                    <a:pt x="39214" y="282767"/>
                    <a:pt x="22011" y="283633"/>
                    <a:pt x="42333" y="283633"/>
                  </a:cubicBezTo>
                  <a:lnTo>
                    <a:pt x="80433" y="279400"/>
                  </a:lnTo>
                  <a:lnTo>
                    <a:pt x="93133" y="249766"/>
                  </a:lnTo>
                  <a:lnTo>
                    <a:pt x="101600" y="232833"/>
                  </a:lnTo>
                  <a:lnTo>
                    <a:pt x="127000" y="211666"/>
                  </a:lnTo>
                  <a:lnTo>
                    <a:pt x="127000" y="186266"/>
                  </a:lnTo>
                  <a:lnTo>
                    <a:pt x="135466" y="156633"/>
                  </a:lnTo>
                  <a:lnTo>
                    <a:pt x="177800" y="135466"/>
                  </a:lnTo>
                  <a:cubicBezTo>
                    <a:pt x="205195" y="108071"/>
                    <a:pt x="191226" y="110066"/>
                    <a:pt x="211666" y="110066"/>
                  </a:cubicBezTo>
                  <a:lnTo>
                    <a:pt x="224366" y="88900"/>
                  </a:lnTo>
                  <a:cubicBezTo>
                    <a:pt x="215594" y="49422"/>
                    <a:pt x="215900" y="63810"/>
                    <a:pt x="215900" y="46566"/>
                  </a:cubicBezTo>
                  <a:lnTo>
                    <a:pt x="215900" y="16933"/>
                  </a:lnTo>
                  <a:lnTo>
                    <a:pt x="232833" y="4233"/>
                  </a:lnTo>
                  <a:lnTo>
                    <a:pt x="249766" y="0"/>
                  </a:lnTo>
                  <a:lnTo>
                    <a:pt x="275166" y="33866"/>
                  </a:lnTo>
                  <a:lnTo>
                    <a:pt x="300566" y="38100"/>
                  </a:lnTo>
                  <a:lnTo>
                    <a:pt x="321733" y="63500"/>
                  </a:lnTo>
                  <a:lnTo>
                    <a:pt x="338666" y="105833"/>
                  </a:lnTo>
                  <a:lnTo>
                    <a:pt x="381000" y="118533"/>
                  </a:lnTo>
                  <a:lnTo>
                    <a:pt x="406400" y="135466"/>
                  </a:lnTo>
                  <a:lnTo>
                    <a:pt x="423333" y="156633"/>
                  </a:lnTo>
                  <a:lnTo>
                    <a:pt x="457200" y="165100"/>
                  </a:lnTo>
                  <a:lnTo>
                    <a:pt x="478366" y="165100"/>
                  </a:lnTo>
                  <a:lnTo>
                    <a:pt x="486833" y="152400"/>
                  </a:lnTo>
                  <a:lnTo>
                    <a:pt x="499533" y="156633"/>
                  </a:lnTo>
                  <a:lnTo>
                    <a:pt x="516466" y="169333"/>
                  </a:lnTo>
                  <a:lnTo>
                    <a:pt x="524933" y="203200"/>
                  </a:lnTo>
                  <a:lnTo>
                    <a:pt x="516466" y="232833"/>
                  </a:lnTo>
                  <a:lnTo>
                    <a:pt x="486833" y="258233"/>
                  </a:lnTo>
                  <a:lnTo>
                    <a:pt x="457200" y="279400"/>
                  </a:lnTo>
                  <a:lnTo>
                    <a:pt x="423333" y="275166"/>
                  </a:lnTo>
                  <a:lnTo>
                    <a:pt x="402166" y="275166"/>
                  </a:lnTo>
                  <a:lnTo>
                    <a:pt x="410633" y="313266"/>
                  </a:lnTo>
                  <a:cubicBezTo>
                    <a:pt x="432548" y="348330"/>
                    <a:pt x="431800" y="333820"/>
                    <a:pt x="431800" y="351366"/>
                  </a:cubicBezTo>
                  <a:lnTo>
                    <a:pt x="431800" y="381000"/>
                  </a:lnTo>
                  <a:lnTo>
                    <a:pt x="414866" y="410633"/>
                  </a:lnTo>
                  <a:lnTo>
                    <a:pt x="393700" y="440266"/>
                  </a:lnTo>
                  <a:lnTo>
                    <a:pt x="351366" y="469900"/>
                  </a:lnTo>
                  <a:lnTo>
                    <a:pt x="321733" y="474133"/>
                  </a:lnTo>
                  <a:lnTo>
                    <a:pt x="296333" y="486833"/>
                  </a:lnTo>
                  <a:lnTo>
                    <a:pt x="270933" y="478366"/>
                  </a:lnTo>
                  <a:lnTo>
                    <a:pt x="258233" y="474133"/>
                  </a:lnTo>
                  <a:lnTo>
                    <a:pt x="249766" y="486833"/>
                  </a:lnTo>
                  <a:lnTo>
                    <a:pt x="241300" y="503766"/>
                  </a:lnTo>
                  <a:lnTo>
                    <a:pt x="224366" y="478366"/>
                  </a:lnTo>
                  <a:lnTo>
                    <a:pt x="190500" y="461433"/>
                  </a:lnTo>
                  <a:lnTo>
                    <a:pt x="173566" y="436033"/>
                  </a:lnTo>
                  <a:lnTo>
                    <a:pt x="131233" y="410633"/>
                  </a:lnTo>
                  <a:lnTo>
                    <a:pt x="105833" y="389466"/>
                  </a:lnTo>
                  <a:lnTo>
                    <a:pt x="76200" y="368300"/>
                  </a:lnTo>
                  <a:cubicBezTo>
                    <a:pt x="66992" y="345280"/>
                    <a:pt x="73106" y="352506"/>
                    <a:pt x="63500" y="342900"/>
                  </a:cubicBezTo>
                  <a:lnTo>
                    <a:pt x="50800" y="330200"/>
                  </a:lnTo>
                  <a:lnTo>
                    <a:pt x="0" y="313266"/>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43" name="Forma libre 38">
              <a:extLst>
                <a:ext uri="{FF2B5EF4-FFF2-40B4-BE49-F238E27FC236}">
                  <a16:creationId xmlns:a16="http://schemas.microsoft.com/office/drawing/2014/main" id="{2EF497EE-27A6-785D-77E3-17947621622A}"/>
                </a:ext>
              </a:extLst>
            </p:cNvPr>
            <p:cNvSpPr/>
            <p:nvPr/>
          </p:nvSpPr>
          <p:spPr bwMode="auto">
            <a:xfrm>
              <a:off x="4132263" y="4986338"/>
              <a:ext cx="523875" cy="719137"/>
            </a:xfrm>
            <a:custGeom>
              <a:avLst/>
              <a:gdLst>
                <a:gd name="connsiteX0" fmla="*/ 406400 w 546656"/>
                <a:gd name="connsiteY0" fmla="*/ 770467 h 770467"/>
                <a:gd name="connsiteX1" fmla="*/ 436033 w 546656"/>
                <a:gd name="connsiteY1" fmla="*/ 715433 h 770467"/>
                <a:gd name="connsiteX2" fmla="*/ 444500 w 546656"/>
                <a:gd name="connsiteY2" fmla="*/ 698500 h 770467"/>
                <a:gd name="connsiteX3" fmla="*/ 491066 w 546656"/>
                <a:gd name="connsiteY3" fmla="*/ 677333 h 770467"/>
                <a:gd name="connsiteX4" fmla="*/ 512233 w 546656"/>
                <a:gd name="connsiteY4" fmla="*/ 660400 h 770467"/>
                <a:gd name="connsiteX5" fmla="*/ 533400 w 546656"/>
                <a:gd name="connsiteY5" fmla="*/ 647700 h 770467"/>
                <a:gd name="connsiteX6" fmla="*/ 546100 w 546656"/>
                <a:gd name="connsiteY6" fmla="*/ 613833 h 770467"/>
                <a:gd name="connsiteX7" fmla="*/ 516466 w 546656"/>
                <a:gd name="connsiteY7" fmla="*/ 563033 h 770467"/>
                <a:gd name="connsiteX8" fmla="*/ 499533 w 546656"/>
                <a:gd name="connsiteY8" fmla="*/ 520700 h 770467"/>
                <a:gd name="connsiteX9" fmla="*/ 482600 w 546656"/>
                <a:gd name="connsiteY9" fmla="*/ 495300 h 770467"/>
                <a:gd name="connsiteX10" fmla="*/ 474133 w 546656"/>
                <a:gd name="connsiteY10" fmla="*/ 491067 h 770467"/>
                <a:gd name="connsiteX11" fmla="*/ 444500 w 546656"/>
                <a:gd name="connsiteY11" fmla="*/ 508000 h 770467"/>
                <a:gd name="connsiteX12" fmla="*/ 414866 w 546656"/>
                <a:gd name="connsiteY12" fmla="*/ 491067 h 770467"/>
                <a:gd name="connsiteX13" fmla="*/ 423333 w 546656"/>
                <a:gd name="connsiteY13" fmla="*/ 465667 h 770467"/>
                <a:gd name="connsiteX14" fmla="*/ 402166 w 546656"/>
                <a:gd name="connsiteY14" fmla="*/ 444500 h 770467"/>
                <a:gd name="connsiteX15" fmla="*/ 410633 w 546656"/>
                <a:gd name="connsiteY15" fmla="*/ 423333 h 770467"/>
                <a:gd name="connsiteX16" fmla="*/ 410633 w 546656"/>
                <a:gd name="connsiteY16" fmla="*/ 402167 h 770467"/>
                <a:gd name="connsiteX17" fmla="*/ 406400 w 546656"/>
                <a:gd name="connsiteY17" fmla="*/ 372533 h 770467"/>
                <a:gd name="connsiteX18" fmla="*/ 402166 w 546656"/>
                <a:gd name="connsiteY18" fmla="*/ 351367 h 770467"/>
                <a:gd name="connsiteX19" fmla="*/ 393700 w 546656"/>
                <a:gd name="connsiteY19" fmla="*/ 338667 h 770467"/>
                <a:gd name="connsiteX20" fmla="*/ 364066 w 546656"/>
                <a:gd name="connsiteY20" fmla="*/ 321733 h 770467"/>
                <a:gd name="connsiteX21" fmla="*/ 338666 w 546656"/>
                <a:gd name="connsiteY21" fmla="*/ 300567 h 770467"/>
                <a:gd name="connsiteX22" fmla="*/ 296333 w 546656"/>
                <a:gd name="connsiteY22" fmla="*/ 304800 h 770467"/>
                <a:gd name="connsiteX23" fmla="*/ 275166 w 546656"/>
                <a:gd name="connsiteY23" fmla="*/ 292100 h 770467"/>
                <a:gd name="connsiteX24" fmla="*/ 266700 w 546656"/>
                <a:gd name="connsiteY24" fmla="*/ 254000 h 770467"/>
                <a:gd name="connsiteX25" fmla="*/ 275166 w 546656"/>
                <a:gd name="connsiteY25" fmla="*/ 220133 h 770467"/>
                <a:gd name="connsiteX26" fmla="*/ 275166 w 546656"/>
                <a:gd name="connsiteY26" fmla="*/ 186267 h 770467"/>
                <a:gd name="connsiteX27" fmla="*/ 292100 w 546656"/>
                <a:gd name="connsiteY27" fmla="*/ 160867 h 770467"/>
                <a:gd name="connsiteX28" fmla="*/ 279400 w 546656"/>
                <a:gd name="connsiteY28" fmla="*/ 143933 h 770467"/>
                <a:gd name="connsiteX29" fmla="*/ 224366 w 546656"/>
                <a:gd name="connsiteY29" fmla="*/ 139700 h 770467"/>
                <a:gd name="connsiteX30" fmla="*/ 194733 w 546656"/>
                <a:gd name="connsiteY30" fmla="*/ 143933 h 770467"/>
                <a:gd name="connsiteX31" fmla="*/ 177800 w 546656"/>
                <a:gd name="connsiteY31" fmla="*/ 131233 h 770467"/>
                <a:gd name="connsiteX32" fmla="*/ 211666 w 546656"/>
                <a:gd name="connsiteY32" fmla="*/ 88900 h 770467"/>
                <a:gd name="connsiteX33" fmla="*/ 228600 w 546656"/>
                <a:gd name="connsiteY33" fmla="*/ 67733 h 770467"/>
                <a:gd name="connsiteX34" fmla="*/ 224366 w 546656"/>
                <a:gd name="connsiteY34" fmla="*/ 38100 h 770467"/>
                <a:gd name="connsiteX35" fmla="*/ 224366 w 546656"/>
                <a:gd name="connsiteY35" fmla="*/ 38100 h 770467"/>
                <a:gd name="connsiteX36" fmla="*/ 245533 w 546656"/>
                <a:gd name="connsiteY36" fmla="*/ 16933 h 770467"/>
                <a:gd name="connsiteX37" fmla="*/ 232833 w 546656"/>
                <a:gd name="connsiteY37" fmla="*/ 8467 h 770467"/>
                <a:gd name="connsiteX38" fmla="*/ 207433 w 546656"/>
                <a:gd name="connsiteY38" fmla="*/ 16933 h 770467"/>
                <a:gd name="connsiteX39" fmla="*/ 177800 w 546656"/>
                <a:gd name="connsiteY39" fmla="*/ 21167 h 770467"/>
                <a:gd name="connsiteX40" fmla="*/ 152400 w 546656"/>
                <a:gd name="connsiteY40" fmla="*/ 12700 h 770467"/>
                <a:gd name="connsiteX41" fmla="*/ 135466 w 546656"/>
                <a:gd name="connsiteY41" fmla="*/ 0 h 770467"/>
                <a:gd name="connsiteX42" fmla="*/ 118533 w 546656"/>
                <a:gd name="connsiteY42" fmla="*/ 42333 h 770467"/>
                <a:gd name="connsiteX43" fmla="*/ 84666 w 546656"/>
                <a:gd name="connsiteY43" fmla="*/ 71967 h 770467"/>
                <a:gd name="connsiteX44" fmla="*/ 63500 w 546656"/>
                <a:gd name="connsiteY44" fmla="*/ 101600 h 770467"/>
                <a:gd name="connsiteX45" fmla="*/ 50800 w 546656"/>
                <a:gd name="connsiteY45" fmla="*/ 114300 h 770467"/>
                <a:gd name="connsiteX46" fmla="*/ 63500 w 546656"/>
                <a:gd name="connsiteY46" fmla="*/ 160867 h 770467"/>
                <a:gd name="connsiteX47" fmla="*/ 67733 w 546656"/>
                <a:gd name="connsiteY47" fmla="*/ 211667 h 770467"/>
                <a:gd name="connsiteX48" fmla="*/ 59266 w 546656"/>
                <a:gd name="connsiteY48" fmla="*/ 249767 h 770467"/>
                <a:gd name="connsiteX49" fmla="*/ 46566 w 546656"/>
                <a:gd name="connsiteY49" fmla="*/ 266700 h 770467"/>
                <a:gd name="connsiteX50" fmla="*/ 29633 w 546656"/>
                <a:gd name="connsiteY50" fmla="*/ 254000 h 770467"/>
                <a:gd name="connsiteX51" fmla="*/ 12700 w 546656"/>
                <a:gd name="connsiteY51" fmla="*/ 254000 h 770467"/>
                <a:gd name="connsiteX52" fmla="*/ 0 w 546656"/>
                <a:gd name="connsiteY52" fmla="*/ 275167 h 770467"/>
                <a:gd name="connsiteX53" fmla="*/ 4233 w 546656"/>
                <a:gd name="connsiteY53" fmla="*/ 292100 h 770467"/>
                <a:gd name="connsiteX54" fmla="*/ 25400 w 546656"/>
                <a:gd name="connsiteY54" fmla="*/ 296333 h 770467"/>
                <a:gd name="connsiteX55" fmla="*/ 38100 w 546656"/>
                <a:gd name="connsiteY55" fmla="*/ 309033 h 770467"/>
                <a:gd name="connsiteX56" fmla="*/ 42333 w 546656"/>
                <a:gd name="connsiteY56" fmla="*/ 338667 h 770467"/>
                <a:gd name="connsiteX57" fmla="*/ 33866 w 546656"/>
                <a:gd name="connsiteY57" fmla="*/ 376767 h 770467"/>
                <a:gd name="connsiteX58" fmla="*/ 59266 w 546656"/>
                <a:gd name="connsiteY58" fmla="*/ 414867 h 770467"/>
                <a:gd name="connsiteX59" fmla="*/ 110066 w 546656"/>
                <a:gd name="connsiteY59" fmla="*/ 448733 h 770467"/>
                <a:gd name="connsiteX60" fmla="*/ 131233 w 546656"/>
                <a:gd name="connsiteY60" fmla="*/ 457200 h 770467"/>
                <a:gd name="connsiteX61" fmla="*/ 139700 w 546656"/>
                <a:gd name="connsiteY61" fmla="*/ 508000 h 770467"/>
                <a:gd name="connsiteX62" fmla="*/ 152400 w 546656"/>
                <a:gd name="connsiteY62" fmla="*/ 541867 h 770467"/>
                <a:gd name="connsiteX63" fmla="*/ 207433 w 546656"/>
                <a:gd name="connsiteY63" fmla="*/ 563033 h 770467"/>
                <a:gd name="connsiteX64" fmla="*/ 270933 w 546656"/>
                <a:gd name="connsiteY64" fmla="*/ 609600 h 770467"/>
                <a:gd name="connsiteX65" fmla="*/ 309033 w 546656"/>
                <a:gd name="connsiteY65" fmla="*/ 635000 h 770467"/>
                <a:gd name="connsiteX66" fmla="*/ 317500 w 546656"/>
                <a:gd name="connsiteY66" fmla="*/ 664633 h 770467"/>
                <a:gd name="connsiteX67" fmla="*/ 330200 w 546656"/>
                <a:gd name="connsiteY67" fmla="*/ 694267 h 770467"/>
                <a:gd name="connsiteX68" fmla="*/ 359833 w 546656"/>
                <a:gd name="connsiteY68" fmla="*/ 698500 h 770467"/>
                <a:gd name="connsiteX69" fmla="*/ 372533 w 546656"/>
                <a:gd name="connsiteY69" fmla="*/ 728133 h 770467"/>
                <a:gd name="connsiteX70" fmla="*/ 406400 w 546656"/>
                <a:gd name="connsiteY70" fmla="*/ 770467 h 77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546656" h="770467">
                  <a:moveTo>
                    <a:pt x="406400" y="770467"/>
                  </a:moveTo>
                  <a:cubicBezTo>
                    <a:pt x="437548" y="721519"/>
                    <a:pt x="436033" y="742299"/>
                    <a:pt x="436033" y="715433"/>
                  </a:cubicBezTo>
                  <a:lnTo>
                    <a:pt x="444500" y="698500"/>
                  </a:lnTo>
                  <a:cubicBezTo>
                    <a:pt x="488095" y="676702"/>
                    <a:pt x="471056" y="677333"/>
                    <a:pt x="491066" y="677333"/>
                  </a:cubicBezTo>
                  <a:cubicBezTo>
                    <a:pt x="508998" y="659402"/>
                    <a:pt x="500017" y="660400"/>
                    <a:pt x="512233" y="660400"/>
                  </a:cubicBezTo>
                  <a:cubicBezTo>
                    <a:pt x="534710" y="651409"/>
                    <a:pt x="533400" y="659532"/>
                    <a:pt x="533400" y="647700"/>
                  </a:cubicBezTo>
                  <a:cubicBezTo>
                    <a:pt x="546656" y="616770"/>
                    <a:pt x="546100" y="628814"/>
                    <a:pt x="546100" y="613833"/>
                  </a:cubicBezTo>
                  <a:lnTo>
                    <a:pt x="516466" y="563033"/>
                  </a:lnTo>
                  <a:cubicBezTo>
                    <a:pt x="498960" y="523644"/>
                    <a:pt x="499533" y="538831"/>
                    <a:pt x="499533" y="520700"/>
                  </a:cubicBezTo>
                  <a:lnTo>
                    <a:pt x="482600" y="495300"/>
                  </a:lnTo>
                  <a:lnTo>
                    <a:pt x="474133" y="491067"/>
                  </a:lnTo>
                  <a:lnTo>
                    <a:pt x="444500" y="508000"/>
                  </a:lnTo>
                  <a:lnTo>
                    <a:pt x="414866" y="491067"/>
                  </a:lnTo>
                  <a:lnTo>
                    <a:pt x="423333" y="465667"/>
                  </a:lnTo>
                  <a:cubicBezTo>
                    <a:pt x="401064" y="447852"/>
                    <a:pt x="402166" y="457769"/>
                    <a:pt x="402166" y="444500"/>
                  </a:cubicBezTo>
                  <a:lnTo>
                    <a:pt x="410633" y="423333"/>
                  </a:lnTo>
                  <a:lnTo>
                    <a:pt x="410633" y="402167"/>
                  </a:lnTo>
                  <a:lnTo>
                    <a:pt x="406400" y="372533"/>
                  </a:lnTo>
                  <a:lnTo>
                    <a:pt x="402166" y="351367"/>
                  </a:lnTo>
                  <a:lnTo>
                    <a:pt x="393700" y="338667"/>
                  </a:lnTo>
                  <a:lnTo>
                    <a:pt x="364066" y="321733"/>
                  </a:lnTo>
                  <a:lnTo>
                    <a:pt x="338666" y="300567"/>
                  </a:lnTo>
                  <a:lnTo>
                    <a:pt x="296333" y="304800"/>
                  </a:lnTo>
                  <a:lnTo>
                    <a:pt x="275166" y="292100"/>
                  </a:lnTo>
                  <a:lnTo>
                    <a:pt x="266700" y="254000"/>
                  </a:lnTo>
                  <a:lnTo>
                    <a:pt x="275166" y="220133"/>
                  </a:lnTo>
                  <a:lnTo>
                    <a:pt x="275166" y="186267"/>
                  </a:lnTo>
                  <a:cubicBezTo>
                    <a:pt x="292981" y="163998"/>
                    <a:pt x="292100" y="174136"/>
                    <a:pt x="292100" y="160867"/>
                  </a:cubicBezTo>
                  <a:lnTo>
                    <a:pt x="279400" y="143933"/>
                  </a:lnTo>
                  <a:lnTo>
                    <a:pt x="224366" y="139700"/>
                  </a:lnTo>
                  <a:lnTo>
                    <a:pt x="194733" y="143933"/>
                  </a:lnTo>
                  <a:lnTo>
                    <a:pt x="177800" y="131233"/>
                  </a:lnTo>
                  <a:lnTo>
                    <a:pt x="211666" y="88900"/>
                  </a:lnTo>
                  <a:lnTo>
                    <a:pt x="228600" y="67733"/>
                  </a:lnTo>
                  <a:cubicBezTo>
                    <a:pt x="224134" y="40941"/>
                    <a:pt x="224366" y="50916"/>
                    <a:pt x="224366" y="38100"/>
                  </a:cubicBezTo>
                  <a:lnTo>
                    <a:pt x="224366" y="38100"/>
                  </a:lnTo>
                  <a:lnTo>
                    <a:pt x="245533" y="16933"/>
                  </a:lnTo>
                  <a:lnTo>
                    <a:pt x="232833" y="8467"/>
                  </a:lnTo>
                  <a:lnTo>
                    <a:pt x="207433" y="16933"/>
                  </a:lnTo>
                  <a:lnTo>
                    <a:pt x="177800" y="21167"/>
                  </a:lnTo>
                  <a:lnTo>
                    <a:pt x="152400" y="12700"/>
                  </a:lnTo>
                  <a:lnTo>
                    <a:pt x="135466" y="0"/>
                  </a:lnTo>
                  <a:lnTo>
                    <a:pt x="118533" y="42333"/>
                  </a:lnTo>
                  <a:lnTo>
                    <a:pt x="84666" y="71967"/>
                  </a:lnTo>
                  <a:lnTo>
                    <a:pt x="63500" y="101600"/>
                  </a:lnTo>
                  <a:lnTo>
                    <a:pt x="50800" y="114300"/>
                  </a:lnTo>
                  <a:lnTo>
                    <a:pt x="63500" y="160867"/>
                  </a:lnTo>
                  <a:lnTo>
                    <a:pt x="67733" y="211667"/>
                  </a:lnTo>
                  <a:lnTo>
                    <a:pt x="59266" y="249767"/>
                  </a:lnTo>
                  <a:lnTo>
                    <a:pt x="46566" y="266700"/>
                  </a:lnTo>
                  <a:lnTo>
                    <a:pt x="29633" y="254000"/>
                  </a:lnTo>
                  <a:lnTo>
                    <a:pt x="12700" y="254000"/>
                  </a:lnTo>
                  <a:lnTo>
                    <a:pt x="0" y="275167"/>
                  </a:lnTo>
                  <a:lnTo>
                    <a:pt x="4233" y="292100"/>
                  </a:lnTo>
                  <a:lnTo>
                    <a:pt x="25400" y="296333"/>
                  </a:lnTo>
                  <a:lnTo>
                    <a:pt x="38100" y="309033"/>
                  </a:lnTo>
                  <a:lnTo>
                    <a:pt x="42333" y="338667"/>
                  </a:lnTo>
                  <a:cubicBezTo>
                    <a:pt x="33524" y="373902"/>
                    <a:pt x="33866" y="360897"/>
                    <a:pt x="33866" y="376767"/>
                  </a:cubicBezTo>
                  <a:lnTo>
                    <a:pt x="59266" y="414867"/>
                  </a:lnTo>
                  <a:lnTo>
                    <a:pt x="110066" y="448733"/>
                  </a:lnTo>
                  <a:lnTo>
                    <a:pt x="131233" y="457200"/>
                  </a:lnTo>
                  <a:lnTo>
                    <a:pt x="139700" y="508000"/>
                  </a:lnTo>
                  <a:lnTo>
                    <a:pt x="152400" y="541867"/>
                  </a:lnTo>
                  <a:lnTo>
                    <a:pt x="207433" y="563033"/>
                  </a:lnTo>
                  <a:cubicBezTo>
                    <a:pt x="267809" y="610472"/>
                    <a:pt x="241576" y="609600"/>
                    <a:pt x="270933" y="609600"/>
                  </a:cubicBezTo>
                  <a:lnTo>
                    <a:pt x="309033" y="635000"/>
                  </a:lnTo>
                  <a:lnTo>
                    <a:pt x="317500" y="664633"/>
                  </a:lnTo>
                  <a:cubicBezTo>
                    <a:pt x="326354" y="695624"/>
                    <a:pt x="315693" y="694267"/>
                    <a:pt x="330200" y="694267"/>
                  </a:cubicBezTo>
                  <a:lnTo>
                    <a:pt x="359833" y="698500"/>
                  </a:lnTo>
                  <a:cubicBezTo>
                    <a:pt x="373164" y="725162"/>
                    <a:pt x="372533" y="714434"/>
                    <a:pt x="372533" y="728133"/>
                  </a:cubicBezTo>
                  <a:lnTo>
                    <a:pt x="406400" y="7704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44" name="Forma libre 39">
              <a:extLst>
                <a:ext uri="{FF2B5EF4-FFF2-40B4-BE49-F238E27FC236}">
                  <a16:creationId xmlns:a16="http://schemas.microsoft.com/office/drawing/2014/main" id="{912EC9F9-0B67-EB73-111D-3CD61B96F22E}"/>
                </a:ext>
              </a:extLst>
            </p:cNvPr>
            <p:cNvSpPr/>
            <p:nvPr/>
          </p:nvSpPr>
          <p:spPr bwMode="auto">
            <a:xfrm>
              <a:off x="4857750" y="4489450"/>
              <a:ext cx="1046163" cy="1195388"/>
            </a:xfrm>
            <a:custGeom>
              <a:avLst/>
              <a:gdLst>
                <a:gd name="connsiteX0" fmla="*/ 889000 w 1092200"/>
                <a:gd name="connsiteY0" fmla="*/ 1282700 h 1282700"/>
                <a:gd name="connsiteX1" fmla="*/ 905934 w 1092200"/>
                <a:gd name="connsiteY1" fmla="*/ 1240367 h 1282700"/>
                <a:gd name="connsiteX2" fmla="*/ 884767 w 1092200"/>
                <a:gd name="connsiteY2" fmla="*/ 1172633 h 1282700"/>
                <a:gd name="connsiteX3" fmla="*/ 901700 w 1092200"/>
                <a:gd name="connsiteY3" fmla="*/ 1134533 h 1282700"/>
                <a:gd name="connsiteX4" fmla="*/ 901700 w 1092200"/>
                <a:gd name="connsiteY4" fmla="*/ 1096433 h 1282700"/>
                <a:gd name="connsiteX5" fmla="*/ 901700 w 1092200"/>
                <a:gd name="connsiteY5" fmla="*/ 1096433 h 1282700"/>
                <a:gd name="connsiteX6" fmla="*/ 876300 w 1092200"/>
                <a:gd name="connsiteY6" fmla="*/ 1087967 h 1282700"/>
                <a:gd name="connsiteX7" fmla="*/ 846667 w 1092200"/>
                <a:gd name="connsiteY7" fmla="*/ 1083733 h 1282700"/>
                <a:gd name="connsiteX8" fmla="*/ 867834 w 1092200"/>
                <a:gd name="connsiteY8" fmla="*/ 1049867 h 1282700"/>
                <a:gd name="connsiteX9" fmla="*/ 893234 w 1092200"/>
                <a:gd name="connsiteY9" fmla="*/ 1037167 h 1282700"/>
                <a:gd name="connsiteX10" fmla="*/ 897467 w 1092200"/>
                <a:gd name="connsiteY10" fmla="*/ 1011767 h 1282700"/>
                <a:gd name="connsiteX11" fmla="*/ 901700 w 1092200"/>
                <a:gd name="connsiteY11" fmla="*/ 994833 h 1282700"/>
                <a:gd name="connsiteX12" fmla="*/ 931334 w 1092200"/>
                <a:gd name="connsiteY12" fmla="*/ 977900 h 1282700"/>
                <a:gd name="connsiteX13" fmla="*/ 956734 w 1092200"/>
                <a:gd name="connsiteY13" fmla="*/ 927100 h 1282700"/>
                <a:gd name="connsiteX14" fmla="*/ 948267 w 1092200"/>
                <a:gd name="connsiteY14" fmla="*/ 889000 h 1282700"/>
                <a:gd name="connsiteX15" fmla="*/ 935567 w 1092200"/>
                <a:gd name="connsiteY15" fmla="*/ 867833 h 1282700"/>
                <a:gd name="connsiteX16" fmla="*/ 939800 w 1092200"/>
                <a:gd name="connsiteY16" fmla="*/ 855133 h 1282700"/>
                <a:gd name="connsiteX17" fmla="*/ 948267 w 1092200"/>
                <a:gd name="connsiteY17" fmla="*/ 825500 h 1282700"/>
                <a:gd name="connsiteX18" fmla="*/ 960967 w 1092200"/>
                <a:gd name="connsiteY18" fmla="*/ 787400 h 1282700"/>
                <a:gd name="connsiteX19" fmla="*/ 1007534 w 1092200"/>
                <a:gd name="connsiteY19" fmla="*/ 787400 h 1282700"/>
                <a:gd name="connsiteX20" fmla="*/ 1016000 w 1092200"/>
                <a:gd name="connsiteY20" fmla="*/ 753533 h 1282700"/>
                <a:gd name="connsiteX21" fmla="*/ 1028700 w 1092200"/>
                <a:gd name="connsiteY21" fmla="*/ 698500 h 1282700"/>
                <a:gd name="connsiteX22" fmla="*/ 1079500 w 1092200"/>
                <a:gd name="connsiteY22" fmla="*/ 656167 h 1282700"/>
                <a:gd name="connsiteX23" fmla="*/ 1092200 w 1092200"/>
                <a:gd name="connsiteY23" fmla="*/ 635000 h 1282700"/>
                <a:gd name="connsiteX24" fmla="*/ 1079500 w 1092200"/>
                <a:gd name="connsiteY24" fmla="*/ 588433 h 1282700"/>
                <a:gd name="connsiteX25" fmla="*/ 1079500 w 1092200"/>
                <a:gd name="connsiteY25" fmla="*/ 546100 h 1282700"/>
                <a:gd name="connsiteX26" fmla="*/ 1079500 w 1092200"/>
                <a:gd name="connsiteY26" fmla="*/ 537633 h 1282700"/>
                <a:gd name="connsiteX27" fmla="*/ 1037167 w 1092200"/>
                <a:gd name="connsiteY27" fmla="*/ 537633 h 1282700"/>
                <a:gd name="connsiteX28" fmla="*/ 1024467 w 1092200"/>
                <a:gd name="connsiteY28" fmla="*/ 550333 h 1282700"/>
                <a:gd name="connsiteX29" fmla="*/ 1037167 w 1092200"/>
                <a:gd name="connsiteY29" fmla="*/ 579967 h 1282700"/>
                <a:gd name="connsiteX30" fmla="*/ 982134 w 1092200"/>
                <a:gd name="connsiteY30" fmla="*/ 584200 h 1282700"/>
                <a:gd name="connsiteX31" fmla="*/ 897467 w 1092200"/>
                <a:gd name="connsiteY31" fmla="*/ 563033 h 1282700"/>
                <a:gd name="connsiteX32" fmla="*/ 812800 w 1092200"/>
                <a:gd name="connsiteY32" fmla="*/ 529167 h 1282700"/>
                <a:gd name="connsiteX33" fmla="*/ 757767 w 1092200"/>
                <a:gd name="connsiteY33" fmla="*/ 503767 h 1282700"/>
                <a:gd name="connsiteX34" fmla="*/ 702734 w 1092200"/>
                <a:gd name="connsiteY34" fmla="*/ 499533 h 1282700"/>
                <a:gd name="connsiteX35" fmla="*/ 668867 w 1092200"/>
                <a:gd name="connsiteY35" fmla="*/ 482600 h 1282700"/>
                <a:gd name="connsiteX36" fmla="*/ 639234 w 1092200"/>
                <a:gd name="connsiteY36" fmla="*/ 482600 h 1282700"/>
                <a:gd name="connsiteX37" fmla="*/ 618067 w 1092200"/>
                <a:gd name="connsiteY37" fmla="*/ 436033 h 1282700"/>
                <a:gd name="connsiteX38" fmla="*/ 626534 w 1092200"/>
                <a:gd name="connsiteY38" fmla="*/ 381000 h 1282700"/>
                <a:gd name="connsiteX39" fmla="*/ 601134 w 1092200"/>
                <a:gd name="connsiteY39" fmla="*/ 325967 h 1282700"/>
                <a:gd name="connsiteX40" fmla="*/ 558800 w 1092200"/>
                <a:gd name="connsiteY40" fmla="*/ 325967 h 1282700"/>
                <a:gd name="connsiteX41" fmla="*/ 550334 w 1092200"/>
                <a:gd name="connsiteY41" fmla="*/ 313267 h 1282700"/>
                <a:gd name="connsiteX42" fmla="*/ 550334 w 1092200"/>
                <a:gd name="connsiteY42" fmla="*/ 270933 h 1282700"/>
                <a:gd name="connsiteX43" fmla="*/ 503767 w 1092200"/>
                <a:gd name="connsiteY43" fmla="*/ 245533 h 1282700"/>
                <a:gd name="connsiteX44" fmla="*/ 478367 w 1092200"/>
                <a:gd name="connsiteY44" fmla="*/ 190500 h 1282700"/>
                <a:gd name="connsiteX45" fmla="*/ 508000 w 1092200"/>
                <a:gd name="connsiteY45" fmla="*/ 93133 h 1282700"/>
                <a:gd name="connsiteX46" fmla="*/ 533400 w 1092200"/>
                <a:gd name="connsiteY46" fmla="*/ 29633 h 1282700"/>
                <a:gd name="connsiteX47" fmla="*/ 529167 w 1092200"/>
                <a:gd name="connsiteY47" fmla="*/ 16933 h 1282700"/>
                <a:gd name="connsiteX48" fmla="*/ 474134 w 1092200"/>
                <a:gd name="connsiteY48" fmla="*/ 25400 h 1282700"/>
                <a:gd name="connsiteX49" fmla="*/ 436034 w 1092200"/>
                <a:gd name="connsiteY49" fmla="*/ 63500 h 1282700"/>
                <a:gd name="connsiteX50" fmla="*/ 385234 w 1092200"/>
                <a:gd name="connsiteY50" fmla="*/ 55033 h 1282700"/>
                <a:gd name="connsiteX51" fmla="*/ 368300 w 1092200"/>
                <a:gd name="connsiteY51" fmla="*/ 38100 h 1282700"/>
                <a:gd name="connsiteX52" fmla="*/ 317500 w 1092200"/>
                <a:gd name="connsiteY52" fmla="*/ 38100 h 1282700"/>
                <a:gd name="connsiteX53" fmla="*/ 292100 w 1092200"/>
                <a:gd name="connsiteY53" fmla="*/ 0 h 1282700"/>
                <a:gd name="connsiteX54" fmla="*/ 207434 w 1092200"/>
                <a:gd name="connsiteY54" fmla="*/ 12700 h 1282700"/>
                <a:gd name="connsiteX55" fmla="*/ 152400 w 1092200"/>
                <a:gd name="connsiteY55" fmla="*/ 16933 h 1282700"/>
                <a:gd name="connsiteX56" fmla="*/ 156634 w 1092200"/>
                <a:gd name="connsiteY56" fmla="*/ 46567 h 1282700"/>
                <a:gd name="connsiteX57" fmla="*/ 118534 w 1092200"/>
                <a:gd name="connsiteY57" fmla="*/ 93133 h 1282700"/>
                <a:gd name="connsiteX58" fmla="*/ 84667 w 1092200"/>
                <a:gd name="connsiteY58" fmla="*/ 110067 h 1282700"/>
                <a:gd name="connsiteX59" fmla="*/ 97367 w 1092200"/>
                <a:gd name="connsiteY59" fmla="*/ 135467 h 1282700"/>
                <a:gd name="connsiteX60" fmla="*/ 131234 w 1092200"/>
                <a:gd name="connsiteY60" fmla="*/ 135467 h 1282700"/>
                <a:gd name="connsiteX61" fmla="*/ 143934 w 1092200"/>
                <a:gd name="connsiteY61" fmla="*/ 173567 h 1282700"/>
                <a:gd name="connsiteX62" fmla="*/ 131234 w 1092200"/>
                <a:gd name="connsiteY62" fmla="*/ 220133 h 1282700"/>
                <a:gd name="connsiteX63" fmla="*/ 110067 w 1092200"/>
                <a:gd name="connsiteY63" fmla="*/ 270933 h 1282700"/>
                <a:gd name="connsiteX64" fmla="*/ 76200 w 1092200"/>
                <a:gd name="connsiteY64" fmla="*/ 309033 h 1282700"/>
                <a:gd name="connsiteX65" fmla="*/ 0 w 1092200"/>
                <a:gd name="connsiteY65" fmla="*/ 317500 h 1282700"/>
                <a:gd name="connsiteX66" fmla="*/ 29634 w 1092200"/>
                <a:gd name="connsiteY66" fmla="*/ 372533 h 1282700"/>
                <a:gd name="connsiteX67" fmla="*/ 63500 w 1092200"/>
                <a:gd name="connsiteY67" fmla="*/ 419100 h 1282700"/>
                <a:gd name="connsiteX68" fmla="*/ 88900 w 1092200"/>
                <a:gd name="connsiteY68" fmla="*/ 452967 h 1282700"/>
                <a:gd name="connsiteX69" fmla="*/ 118534 w 1092200"/>
                <a:gd name="connsiteY69" fmla="*/ 533400 h 1282700"/>
                <a:gd name="connsiteX70" fmla="*/ 131234 w 1092200"/>
                <a:gd name="connsiteY70" fmla="*/ 550333 h 1282700"/>
                <a:gd name="connsiteX71" fmla="*/ 127000 w 1092200"/>
                <a:gd name="connsiteY71" fmla="*/ 579967 h 1282700"/>
                <a:gd name="connsiteX72" fmla="*/ 228600 w 1092200"/>
                <a:gd name="connsiteY72" fmla="*/ 677333 h 1282700"/>
                <a:gd name="connsiteX73" fmla="*/ 266700 w 1092200"/>
                <a:gd name="connsiteY73" fmla="*/ 694267 h 1282700"/>
                <a:gd name="connsiteX74" fmla="*/ 309034 w 1092200"/>
                <a:gd name="connsiteY74" fmla="*/ 673100 h 1282700"/>
                <a:gd name="connsiteX75" fmla="*/ 334434 w 1092200"/>
                <a:gd name="connsiteY75" fmla="*/ 668867 h 1282700"/>
                <a:gd name="connsiteX76" fmla="*/ 359834 w 1092200"/>
                <a:gd name="connsiteY76" fmla="*/ 694267 h 1282700"/>
                <a:gd name="connsiteX77" fmla="*/ 389467 w 1092200"/>
                <a:gd name="connsiteY77" fmla="*/ 706967 h 1282700"/>
                <a:gd name="connsiteX78" fmla="*/ 440267 w 1092200"/>
                <a:gd name="connsiteY78" fmla="*/ 728133 h 1282700"/>
                <a:gd name="connsiteX79" fmla="*/ 478367 w 1092200"/>
                <a:gd name="connsiteY79" fmla="*/ 770467 h 1282700"/>
                <a:gd name="connsiteX80" fmla="*/ 503767 w 1092200"/>
                <a:gd name="connsiteY80" fmla="*/ 783167 h 1282700"/>
                <a:gd name="connsiteX81" fmla="*/ 529167 w 1092200"/>
                <a:gd name="connsiteY81" fmla="*/ 787400 h 1282700"/>
                <a:gd name="connsiteX82" fmla="*/ 575734 w 1092200"/>
                <a:gd name="connsiteY82" fmla="*/ 817033 h 1282700"/>
                <a:gd name="connsiteX83" fmla="*/ 571500 w 1092200"/>
                <a:gd name="connsiteY83" fmla="*/ 893233 h 1282700"/>
                <a:gd name="connsiteX84" fmla="*/ 558800 w 1092200"/>
                <a:gd name="connsiteY84" fmla="*/ 952500 h 1282700"/>
                <a:gd name="connsiteX85" fmla="*/ 529167 w 1092200"/>
                <a:gd name="connsiteY85" fmla="*/ 965200 h 1282700"/>
                <a:gd name="connsiteX86" fmla="*/ 495300 w 1092200"/>
                <a:gd name="connsiteY86" fmla="*/ 965200 h 1282700"/>
                <a:gd name="connsiteX87" fmla="*/ 461434 w 1092200"/>
                <a:gd name="connsiteY87" fmla="*/ 1003300 h 1282700"/>
                <a:gd name="connsiteX88" fmla="*/ 436034 w 1092200"/>
                <a:gd name="connsiteY88" fmla="*/ 1037167 h 1282700"/>
                <a:gd name="connsiteX89" fmla="*/ 452967 w 1092200"/>
                <a:gd name="connsiteY89" fmla="*/ 1096433 h 1282700"/>
                <a:gd name="connsiteX90" fmla="*/ 465667 w 1092200"/>
                <a:gd name="connsiteY90" fmla="*/ 1117600 h 1282700"/>
                <a:gd name="connsiteX91" fmla="*/ 512234 w 1092200"/>
                <a:gd name="connsiteY91" fmla="*/ 1117600 h 1282700"/>
                <a:gd name="connsiteX92" fmla="*/ 554567 w 1092200"/>
                <a:gd name="connsiteY92" fmla="*/ 1104900 h 1282700"/>
                <a:gd name="connsiteX93" fmla="*/ 575734 w 1092200"/>
                <a:gd name="connsiteY93" fmla="*/ 1126067 h 1282700"/>
                <a:gd name="connsiteX94" fmla="*/ 584200 w 1092200"/>
                <a:gd name="connsiteY94" fmla="*/ 1083733 h 1282700"/>
                <a:gd name="connsiteX95" fmla="*/ 588434 w 1092200"/>
                <a:gd name="connsiteY95" fmla="*/ 1066800 h 1282700"/>
                <a:gd name="connsiteX96" fmla="*/ 609600 w 1092200"/>
                <a:gd name="connsiteY96" fmla="*/ 1079500 h 1282700"/>
                <a:gd name="connsiteX97" fmla="*/ 626534 w 1092200"/>
                <a:gd name="connsiteY97" fmla="*/ 1109133 h 1282700"/>
                <a:gd name="connsiteX98" fmla="*/ 647700 w 1092200"/>
                <a:gd name="connsiteY98" fmla="*/ 1130300 h 1282700"/>
                <a:gd name="connsiteX99" fmla="*/ 656167 w 1092200"/>
                <a:gd name="connsiteY99" fmla="*/ 1138767 h 1282700"/>
                <a:gd name="connsiteX100" fmla="*/ 630767 w 1092200"/>
                <a:gd name="connsiteY100" fmla="*/ 1159933 h 1282700"/>
                <a:gd name="connsiteX101" fmla="*/ 639234 w 1092200"/>
                <a:gd name="connsiteY101" fmla="*/ 1193800 h 1282700"/>
                <a:gd name="connsiteX102" fmla="*/ 681567 w 1092200"/>
                <a:gd name="connsiteY102" fmla="*/ 1198033 h 1282700"/>
                <a:gd name="connsiteX103" fmla="*/ 728134 w 1092200"/>
                <a:gd name="connsiteY103" fmla="*/ 1189567 h 1282700"/>
                <a:gd name="connsiteX104" fmla="*/ 740834 w 1092200"/>
                <a:gd name="connsiteY104" fmla="*/ 1159933 h 1282700"/>
                <a:gd name="connsiteX105" fmla="*/ 774700 w 1092200"/>
                <a:gd name="connsiteY105" fmla="*/ 1189567 h 1282700"/>
                <a:gd name="connsiteX106" fmla="*/ 800100 w 1092200"/>
                <a:gd name="connsiteY106" fmla="*/ 1206500 h 1282700"/>
                <a:gd name="connsiteX107" fmla="*/ 825500 w 1092200"/>
                <a:gd name="connsiteY107" fmla="*/ 1193800 h 1282700"/>
                <a:gd name="connsiteX108" fmla="*/ 842434 w 1092200"/>
                <a:gd name="connsiteY108" fmla="*/ 1231900 h 1282700"/>
                <a:gd name="connsiteX109" fmla="*/ 889000 w 1092200"/>
                <a:gd name="connsiteY109" fmla="*/ 1282700 h 1282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1092200" h="1282700">
                  <a:moveTo>
                    <a:pt x="889000" y="1282700"/>
                  </a:moveTo>
                  <a:cubicBezTo>
                    <a:pt x="907196" y="1246309"/>
                    <a:pt x="905934" y="1261455"/>
                    <a:pt x="905934" y="1240367"/>
                  </a:cubicBezTo>
                  <a:cubicBezTo>
                    <a:pt x="883818" y="1178442"/>
                    <a:pt x="884767" y="1202078"/>
                    <a:pt x="884767" y="1172633"/>
                  </a:cubicBezTo>
                  <a:lnTo>
                    <a:pt x="901700" y="1134533"/>
                  </a:lnTo>
                  <a:lnTo>
                    <a:pt x="901700" y="1096433"/>
                  </a:lnTo>
                  <a:lnTo>
                    <a:pt x="901700" y="1096433"/>
                  </a:lnTo>
                  <a:lnTo>
                    <a:pt x="876300" y="1087967"/>
                  </a:lnTo>
                  <a:lnTo>
                    <a:pt x="846667" y="1083733"/>
                  </a:lnTo>
                  <a:cubicBezTo>
                    <a:pt x="864231" y="1048605"/>
                    <a:pt x="850979" y="1049867"/>
                    <a:pt x="867834" y="1049867"/>
                  </a:cubicBezTo>
                  <a:cubicBezTo>
                    <a:pt x="894573" y="1040954"/>
                    <a:pt x="893234" y="1050325"/>
                    <a:pt x="893234" y="1037167"/>
                  </a:cubicBezTo>
                  <a:lnTo>
                    <a:pt x="897467" y="1011767"/>
                  </a:lnTo>
                  <a:lnTo>
                    <a:pt x="901700" y="994833"/>
                  </a:lnTo>
                  <a:lnTo>
                    <a:pt x="931334" y="977900"/>
                  </a:lnTo>
                  <a:cubicBezTo>
                    <a:pt x="957410" y="930094"/>
                    <a:pt x="956734" y="949014"/>
                    <a:pt x="956734" y="927100"/>
                  </a:cubicBezTo>
                  <a:lnTo>
                    <a:pt x="948267" y="889000"/>
                  </a:lnTo>
                  <a:cubicBezTo>
                    <a:pt x="944034" y="881944"/>
                    <a:pt x="937563" y="875816"/>
                    <a:pt x="935567" y="867833"/>
                  </a:cubicBezTo>
                  <a:cubicBezTo>
                    <a:pt x="934485" y="863504"/>
                    <a:pt x="939800" y="855133"/>
                    <a:pt x="939800" y="855133"/>
                  </a:cubicBezTo>
                  <a:lnTo>
                    <a:pt x="948267" y="825500"/>
                  </a:lnTo>
                  <a:cubicBezTo>
                    <a:pt x="957040" y="786023"/>
                    <a:pt x="943724" y="787400"/>
                    <a:pt x="960967" y="787400"/>
                  </a:cubicBezTo>
                  <a:lnTo>
                    <a:pt x="1007534" y="787400"/>
                  </a:lnTo>
                  <a:lnTo>
                    <a:pt x="1016000" y="753533"/>
                  </a:lnTo>
                  <a:cubicBezTo>
                    <a:pt x="1029042" y="701364"/>
                    <a:pt x="1028700" y="720187"/>
                    <a:pt x="1028700" y="698500"/>
                  </a:cubicBezTo>
                  <a:cubicBezTo>
                    <a:pt x="1076311" y="655218"/>
                    <a:pt x="1054289" y="656167"/>
                    <a:pt x="1079500" y="656167"/>
                  </a:cubicBezTo>
                  <a:lnTo>
                    <a:pt x="1092200" y="635000"/>
                  </a:lnTo>
                  <a:cubicBezTo>
                    <a:pt x="1079094" y="591315"/>
                    <a:pt x="1079500" y="607399"/>
                    <a:pt x="1079500" y="588433"/>
                  </a:cubicBezTo>
                  <a:lnTo>
                    <a:pt x="1079500" y="546100"/>
                  </a:lnTo>
                  <a:lnTo>
                    <a:pt x="1079500" y="537633"/>
                  </a:lnTo>
                  <a:lnTo>
                    <a:pt x="1037167" y="537633"/>
                  </a:lnTo>
                  <a:lnTo>
                    <a:pt x="1024467" y="550333"/>
                  </a:lnTo>
                  <a:lnTo>
                    <a:pt x="1037167" y="579967"/>
                  </a:lnTo>
                  <a:lnTo>
                    <a:pt x="982134" y="584200"/>
                  </a:lnTo>
                  <a:lnTo>
                    <a:pt x="897467" y="563033"/>
                  </a:lnTo>
                  <a:lnTo>
                    <a:pt x="812800" y="529167"/>
                  </a:lnTo>
                  <a:lnTo>
                    <a:pt x="757767" y="503767"/>
                  </a:lnTo>
                  <a:lnTo>
                    <a:pt x="702734" y="499533"/>
                  </a:lnTo>
                  <a:lnTo>
                    <a:pt x="668867" y="482600"/>
                  </a:lnTo>
                  <a:lnTo>
                    <a:pt x="639234" y="482600"/>
                  </a:lnTo>
                  <a:lnTo>
                    <a:pt x="618067" y="436033"/>
                  </a:lnTo>
                  <a:lnTo>
                    <a:pt x="626534" y="381000"/>
                  </a:lnTo>
                  <a:lnTo>
                    <a:pt x="601134" y="325967"/>
                  </a:lnTo>
                  <a:lnTo>
                    <a:pt x="558800" y="325967"/>
                  </a:lnTo>
                  <a:lnTo>
                    <a:pt x="550334" y="313267"/>
                  </a:lnTo>
                  <a:lnTo>
                    <a:pt x="550334" y="270933"/>
                  </a:lnTo>
                  <a:lnTo>
                    <a:pt x="503767" y="245533"/>
                  </a:lnTo>
                  <a:lnTo>
                    <a:pt x="478367" y="190500"/>
                  </a:lnTo>
                  <a:lnTo>
                    <a:pt x="508000" y="93133"/>
                  </a:lnTo>
                  <a:lnTo>
                    <a:pt x="533400" y="29633"/>
                  </a:lnTo>
                  <a:lnTo>
                    <a:pt x="529167" y="16933"/>
                  </a:lnTo>
                  <a:lnTo>
                    <a:pt x="474134" y="25400"/>
                  </a:lnTo>
                  <a:lnTo>
                    <a:pt x="436034" y="63500"/>
                  </a:lnTo>
                  <a:lnTo>
                    <a:pt x="385234" y="55033"/>
                  </a:lnTo>
                  <a:lnTo>
                    <a:pt x="368300" y="38100"/>
                  </a:lnTo>
                  <a:lnTo>
                    <a:pt x="317500" y="38100"/>
                  </a:lnTo>
                  <a:lnTo>
                    <a:pt x="292100" y="0"/>
                  </a:lnTo>
                  <a:lnTo>
                    <a:pt x="207434" y="12700"/>
                  </a:lnTo>
                  <a:lnTo>
                    <a:pt x="152400" y="16933"/>
                  </a:lnTo>
                  <a:lnTo>
                    <a:pt x="156634" y="46567"/>
                  </a:lnTo>
                  <a:lnTo>
                    <a:pt x="118534" y="93133"/>
                  </a:lnTo>
                  <a:lnTo>
                    <a:pt x="84667" y="110067"/>
                  </a:lnTo>
                  <a:lnTo>
                    <a:pt x="97367" y="135467"/>
                  </a:lnTo>
                  <a:lnTo>
                    <a:pt x="131234" y="135467"/>
                  </a:lnTo>
                  <a:lnTo>
                    <a:pt x="143934" y="173567"/>
                  </a:lnTo>
                  <a:lnTo>
                    <a:pt x="131234" y="220133"/>
                  </a:lnTo>
                  <a:lnTo>
                    <a:pt x="110067" y="270933"/>
                  </a:lnTo>
                  <a:lnTo>
                    <a:pt x="76200" y="309033"/>
                  </a:lnTo>
                  <a:lnTo>
                    <a:pt x="0" y="317500"/>
                  </a:lnTo>
                  <a:lnTo>
                    <a:pt x="29634" y="372533"/>
                  </a:lnTo>
                  <a:lnTo>
                    <a:pt x="63500" y="419100"/>
                  </a:lnTo>
                  <a:lnTo>
                    <a:pt x="88900" y="452967"/>
                  </a:lnTo>
                  <a:lnTo>
                    <a:pt x="118534" y="533400"/>
                  </a:lnTo>
                  <a:lnTo>
                    <a:pt x="131234" y="550333"/>
                  </a:lnTo>
                  <a:lnTo>
                    <a:pt x="127000" y="579967"/>
                  </a:lnTo>
                  <a:lnTo>
                    <a:pt x="228600" y="677333"/>
                  </a:lnTo>
                  <a:lnTo>
                    <a:pt x="266700" y="694267"/>
                  </a:lnTo>
                  <a:cubicBezTo>
                    <a:pt x="306624" y="676522"/>
                    <a:pt x="294972" y="687159"/>
                    <a:pt x="309034" y="673100"/>
                  </a:cubicBezTo>
                  <a:cubicBezTo>
                    <a:pt x="331584" y="668590"/>
                    <a:pt x="323005" y="668867"/>
                    <a:pt x="334434" y="668867"/>
                  </a:cubicBezTo>
                  <a:lnTo>
                    <a:pt x="359834" y="694267"/>
                  </a:lnTo>
                  <a:lnTo>
                    <a:pt x="389467" y="706967"/>
                  </a:lnTo>
                  <a:lnTo>
                    <a:pt x="440267" y="728133"/>
                  </a:lnTo>
                  <a:cubicBezTo>
                    <a:pt x="475460" y="767725"/>
                    <a:pt x="462120" y="754216"/>
                    <a:pt x="478367" y="770467"/>
                  </a:cubicBezTo>
                  <a:lnTo>
                    <a:pt x="503767" y="783167"/>
                  </a:lnTo>
                  <a:lnTo>
                    <a:pt x="529167" y="787400"/>
                  </a:lnTo>
                  <a:cubicBezTo>
                    <a:pt x="572656" y="817842"/>
                    <a:pt x="554275" y="817033"/>
                    <a:pt x="575734" y="817033"/>
                  </a:cubicBezTo>
                  <a:cubicBezTo>
                    <a:pt x="571417" y="890409"/>
                    <a:pt x="571500" y="864970"/>
                    <a:pt x="571500" y="893233"/>
                  </a:cubicBezTo>
                  <a:lnTo>
                    <a:pt x="558800" y="952500"/>
                  </a:lnTo>
                  <a:lnTo>
                    <a:pt x="529167" y="965200"/>
                  </a:lnTo>
                  <a:lnTo>
                    <a:pt x="495300" y="965200"/>
                  </a:lnTo>
                  <a:lnTo>
                    <a:pt x="461434" y="1003300"/>
                  </a:lnTo>
                  <a:lnTo>
                    <a:pt x="436034" y="1037167"/>
                  </a:lnTo>
                  <a:lnTo>
                    <a:pt x="452967" y="1096433"/>
                  </a:lnTo>
                  <a:lnTo>
                    <a:pt x="465667" y="1117600"/>
                  </a:lnTo>
                  <a:lnTo>
                    <a:pt x="512234" y="1117600"/>
                  </a:lnTo>
                  <a:lnTo>
                    <a:pt x="554567" y="1104900"/>
                  </a:lnTo>
                  <a:lnTo>
                    <a:pt x="575734" y="1126067"/>
                  </a:lnTo>
                  <a:cubicBezTo>
                    <a:pt x="584506" y="1086589"/>
                    <a:pt x="584200" y="1100977"/>
                    <a:pt x="584200" y="1083733"/>
                  </a:cubicBezTo>
                  <a:lnTo>
                    <a:pt x="588434" y="1066800"/>
                  </a:lnTo>
                  <a:lnTo>
                    <a:pt x="609600" y="1079500"/>
                  </a:lnTo>
                  <a:lnTo>
                    <a:pt x="626534" y="1109133"/>
                  </a:lnTo>
                  <a:lnTo>
                    <a:pt x="647700" y="1130300"/>
                  </a:lnTo>
                  <a:lnTo>
                    <a:pt x="656167" y="1138767"/>
                  </a:lnTo>
                  <a:lnTo>
                    <a:pt x="630767" y="1159933"/>
                  </a:lnTo>
                  <a:lnTo>
                    <a:pt x="639234" y="1193800"/>
                  </a:lnTo>
                  <a:lnTo>
                    <a:pt x="681567" y="1198033"/>
                  </a:lnTo>
                  <a:lnTo>
                    <a:pt x="728134" y="1189567"/>
                  </a:lnTo>
                  <a:lnTo>
                    <a:pt x="740834" y="1159933"/>
                  </a:lnTo>
                  <a:lnTo>
                    <a:pt x="774700" y="1189567"/>
                  </a:lnTo>
                  <a:lnTo>
                    <a:pt x="800100" y="1206500"/>
                  </a:lnTo>
                  <a:lnTo>
                    <a:pt x="825500" y="1193800"/>
                  </a:lnTo>
                  <a:lnTo>
                    <a:pt x="842434" y="1231900"/>
                  </a:lnTo>
                  <a:lnTo>
                    <a:pt x="889000" y="1282700"/>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45" name="Forma libre 40">
              <a:extLst>
                <a:ext uri="{FF2B5EF4-FFF2-40B4-BE49-F238E27FC236}">
                  <a16:creationId xmlns:a16="http://schemas.microsoft.com/office/drawing/2014/main" id="{AF9A75FE-28F9-3CEA-D6F3-D68A8566BE84}"/>
                </a:ext>
              </a:extLst>
            </p:cNvPr>
            <p:cNvSpPr/>
            <p:nvPr/>
          </p:nvSpPr>
          <p:spPr bwMode="auto">
            <a:xfrm>
              <a:off x="5318125" y="4102100"/>
              <a:ext cx="1108075" cy="1003300"/>
            </a:xfrm>
            <a:custGeom>
              <a:avLst/>
              <a:gdLst>
                <a:gd name="connsiteX0" fmla="*/ 52128 w 1157028"/>
                <a:gd name="connsiteY0" fmla="*/ 436034 h 1075267"/>
                <a:gd name="connsiteX1" fmla="*/ 35195 w 1157028"/>
                <a:gd name="connsiteY1" fmla="*/ 499534 h 1075267"/>
                <a:gd name="connsiteX2" fmla="*/ 1328 w 1157028"/>
                <a:gd name="connsiteY2" fmla="*/ 571500 h 1075267"/>
                <a:gd name="connsiteX3" fmla="*/ 1328 w 1157028"/>
                <a:gd name="connsiteY3" fmla="*/ 622300 h 1075267"/>
                <a:gd name="connsiteX4" fmla="*/ 26728 w 1157028"/>
                <a:gd name="connsiteY4" fmla="*/ 668867 h 1075267"/>
                <a:gd name="connsiteX5" fmla="*/ 64828 w 1157028"/>
                <a:gd name="connsiteY5" fmla="*/ 690034 h 1075267"/>
                <a:gd name="connsiteX6" fmla="*/ 73295 w 1157028"/>
                <a:gd name="connsiteY6" fmla="*/ 719667 h 1075267"/>
                <a:gd name="connsiteX7" fmla="*/ 98695 w 1157028"/>
                <a:gd name="connsiteY7" fmla="*/ 749300 h 1075267"/>
                <a:gd name="connsiteX8" fmla="*/ 98695 w 1157028"/>
                <a:gd name="connsiteY8" fmla="*/ 749300 h 1075267"/>
                <a:gd name="connsiteX9" fmla="*/ 124095 w 1157028"/>
                <a:gd name="connsiteY9" fmla="*/ 736600 h 1075267"/>
                <a:gd name="connsiteX10" fmla="*/ 145262 w 1157028"/>
                <a:gd name="connsiteY10" fmla="*/ 795867 h 1075267"/>
                <a:gd name="connsiteX11" fmla="*/ 145262 w 1157028"/>
                <a:gd name="connsiteY11" fmla="*/ 850900 h 1075267"/>
                <a:gd name="connsiteX12" fmla="*/ 153728 w 1157028"/>
                <a:gd name="connsiteY12" fmla="*/ 893234 h 1075267"/>
                <a:gd name="connsiteX13" fmla="*/ 191828 w 1157028"/>
                <a:gd name="connsiteY13" fmla="*/ 901700 h 1075267"/>
                <a:gd name="connsiteX14" fmla="*/ 217228 w 1157028"/>
                <a:gd name="connsiteY14" fmla="*/ 914400 h 1075267"/>
                <a:gd name="connsiteX15" fmla="*/ 276495 w 1157028"/>
                <a:gd name="connsiteY15" fmla="*/ 922867 h 1075267"/>
                <a:gd name="connsiteX16" fmla="*/ 399262 w 1157028"/>
                <a:gd name="connsiteY16" fmla="*/ 973667 h 1075267"/>
                <a:gd name="connsiteX17" fmla="*/ 483928 w 1157028"/>
                <a:gd name="connsiteY17" fmla="*/ 994834 h 1075267"/>
                <a:gd name="connsiteX18" fmla="*/ 560128 w 1157028"/>
                <a:gd name="connsiteY18" fmla="*/ 999067 h 1075267"/>
                <a:gd name="connsiteX19" fmla="*/ 547428 w 1157028"/>
                <a:gd name="connsiteY19" fmla="*/ 977900 h 1075267"/>
                <a:gd name="connsiteX20" fmla="*/ 555895 w 1157028"/>
                <a:gd name="connsiteY20" fmla="*/ 952500 h 1075267"/>
                <a:gd name="connsiteX21" fmla="*/ 606695 w 1157028"/>
                <a:gd name="connsiteY21" fmla="*/ 956734 h 1075267"/>
                <a:gd name="connsiteX22" fmla="*/ 644795 w 1157028"/>
                <a:gd name="connsiteY22" fmla="*/ 969434 h 1075267"/>
                <a:gd name="connsiteX23" fmla="*/ 780262 w 1157028"/>
                <a:gd name="connsiteY23" fmla="*/ 1045634 h 1075267"/>
                <a:gd name="connsiteX24" fmla="*/ 847995 w 1157028"/>
                <a:gd name="connsiteY24" fmla="*/ 1075267 h 1075267"/>
                <a:gd name="connsiteX25" fmla="*/ 907262 w 1157028"/>
                <a:gd name="connsiteY25" fmla="*/ 1049867 h 1075267"/>
                <a:gd name="connsiteX26" fmla="*/ 1051195 w 1157028"/>
                <a:gd name="connsiteY26" fmla="*/ 982134 h 1075267"/>
                <a:gd name="connsiteX27" fmla="*/ 1089295 w 1157028"/>
                <a:gd name="connsiteY27" fmla="*/ 935567 h 1075267"/>
                <a:gd name="connsiteX28" fmla="*/ 1093528 w 1157028"/>
                <a:gd name="connsiteY28" fmla="*/ 910167 h 1075267"/>
                <a:gd name="connsiteX29" fmla="*/ 1097762 w 1157028"/>
                <a:gd name="connsiteY29" fmla="*/ 893234 h 1075267"/>
                <a:gd name="connsiteX30" fmla="*/ 1123162 w 1157028"/>
                <a:gd name="connsiteY30" fmla="*/ 893234 h 1075267"/>
                <a:gd name="connsiteX31" fmla="*/ 1144328 w 1157028"/>
                <a:gd name="connsiteY31" fmla="*/ 889000 h 1075267"/>
                <a:gd name="connsiteX32" fmla="*/ 1135862 w 1157028"/>
                <a:gd name="connsiteY32" fmla="*/ 867834 h 1075267"/>
                <a:gd name="connsiteX33" fmla="*/ 1118928 w 1157028"/>
                <a:gd name="connsiteY33" fmla="*/ 855134 h 1075267"/>
                <a:gd name="connsiteX34" fmla="*/ 1148562 w 1157028"/>
                <a:gd name="connsiteY34" fmla="*/ 829734 h 1075267"/>
                <a:gd name="connsiteX35" fmla="*/ 1157028 w 1157028"/>
                <a:gd name="connsiteY35" fmla="*/ 808567 h 1075267"/>
                <a:gd name="connsiteX36" fmla="*/ 1127395 w 1157028"/>
                <a:gd name="connsiteY36" fmla="*/ 783167 h 1075267"/>
                <a:gd name="connsiteX37" fmla="*/ 881862 w 1157028"/>
                <a:gd name="connsiteY37" fmla="*/ 317500 h 1075267"/>
                <a:gd name="connsiteX38" fmla="*/ 835295 w 1157028"/>
                <a:gd name="connsiteY38" fmla="*/ 330200 h 1075267"/>
                <a:gd name="connsiteX39" fmla="*/ 792962 w 1157028"/>
                <a:gd name="connsiteY39" fmla="*/ 309034 h 1075267"/>
                <a:gd name="connsiteX40" fmla="*/ 725228 w 1157028"/>
                <a:gd name="connsiteY40" fmla="*/ 317500 h 1075267"/>
                <a:gd name="connsiteX41" fmla="*/ 682895 w 1157028"/>
                <a:gd name="connsiteY41" fmla="*/ 351367 h 1075267"/>
                <a:gd name="connsiteX42" fmla="*/ 649028 w 1157028"/>
                <a:gd name="connsiteY42" fmla="*/ 351367 h 1075267"/>
                <a:gd name="connsiteX43" fmla="*/ 619395 w 1157028"/>
                <a:gd name="connsiteY43" fmla="*/ 347134 h 1075267"/>
                <a:gd name="connsiteX44" fmla="*/ 585528 w 1157028"/>
                <a:gd name="connsiteY44" fmla="*/ 309034 h 1075267"/>
                <a:gd name="connsiteX45" fmla="*/ 560128 w 1157028"/>
                <a:gd name="connsiteY45" fmla="*/ 321734 h 1075267"/>
                <a:gd name="connsiteX46" fmla="*/ 547428 w 1157028"/>
                <a:gd name="connsiteY46" fmla="*/ 0 h 1075267"/>
                <a:gd name="connsiteX47" fmla="*/ 505095 w 1157028"/>
                <a:gd name="connsiteY47" fmla="*/ 33867 h 1075267"/>
                <a:gd name="connsiteX48" fmla="*/ 471228 w 1157028"/>
                <a:gd name="connsiteY48" fmla="*/ 59267 h 1075267"/>
                <a:gd name="connsiteX49" fmla="*/ 479695 w 1157028"/>
                <a:gd name="connsiteY49" fmla="*/ 127000 h 1075267"/>
                <a:gd name="connsiteX50" fmla="*/ 458528 w 1157028"/>
                <a:gd name="connsiteY50" fmla="*/ 169334 h 1075267"/>
                <a:gd name="connsiteX51" fmla="*/ 356928 w 1157028"/>
                <a:gd name="connsiteY51" fmla="*/ 237067 h 1075267"/>
                <a:gd name="connsiteX52" fmla="*/ 263795 w 1157028"/>
                <a:gd name="connsiteY52" fmla="*/ 283634 h 1075267"/>
                <a:gd name="connsiteX53" fmla="*/ 191828 w 1157028"/>
                <a:gd name="connsiteY53" fmla="*/ 317500 h 1075267"/>
                <a:gd name="connsiteX54" fmla="*/ 145262 w 1157028"/>
                <a:gd name="connsiteY54" fmla="*/ 330200 h 1075267"/>
                <a:gd name="connsiteX55" fmla="*/ 119862 w 1157028"/>
                <a:gd name="connsiteY55" fmla="*/ 325967 h 1075267"/>
                <a:gd name="connsiteX56" fmla="*/ 98695 w 1157028"/>
                <a:gd name="connsiteY56" fmla="*/ 300567 h 1075267"/>
                <a:gd name="connsiteX57" fmla="*/ 69062 w 1157028"/>
                <a:gd name="connsiteY57" fmla="*/ 296334 h 1075267"/>
                <a:gd name="connsiteX58" fmla="*/ 69062 w 1157028"/>
                <a:gd name="connsiteY58" fmla="*/ 321734 h 1075267"/>
                <a:gd name="connsiteX59" fmla="*/ 94462 w 1157028"/>
                <a:gd name="connsiteY59" fmla="*/ 351367 h 1075267"/>
                <a:gd name="connsiteX60" fmla="*/ 52128 w 1157028"/>
                <a:gd name="connsiteY60" fmla="*/ 436034 h 1075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157028" h="1075267">
                  <a:moveTo>
                    <a:pt x="52128" y="436034"/>
                  </a:moveTo>
                  <a:lnTo>
                    <a:pt x="35195" y="499534"/>
                  </a:lnTo>
                  <a:cubicBezTo>
                    <a:pt x="0" y="565524"/>
                    <a:pt x="1328" y="539045"/>
                    <a:pt x="1328" y="571500"/>
                  </a:cubicBezTo>
                  <a:lnTo>
                    <a:pt x="1328" y="622300"/>
                  </a:lnTo>
                  <a:lnTo>
                    <a:pt x="26728" y="668867"/>
                  </a:lnTo>
                  <a:lnTo>
                    <a:pt x="64828" y="690034"/>
                  </a:lnTo>
                  <a:cubicBezTo>
                    <a:pt x="69262" y="721064"/>
                    <a:pt x="59084" y="719667"/>
                    <a:pt x="73295" y="719667"/>
                  </a:cubicBezTo>
                  <a:cubicBezTo>
                    <a:pt x="95282" y="750448"/>
                    <a:pt x="82323" y="749300"/>
                    <a:pt x="98695" y="749300"/>
                  </a:cubicBezTo>
                  <a:lnTo>
                    <a:pt x="98695" y="749300"/>
                  </a:lnTo>
                  <a:lnTo>
                    <a:pt x="124095" y="736600"/>
                  </a:lnTo>
                  <a:lnTo>
                    <a:pt x="145262" y="795867"/>
                  </a:lnTo>
                  <a:cubicBezTo>
                    <a:pt x="140862" y="848656"/>
                    <a:pt x="129011" y="834653"/>
                    <a:pt x="145262" y="850900"/>
                  </a:cubicBezTo>
                  <a:lnTo>
                    <a:pt x="153728" y="893234"/>
                  </a:lnTo>
                  <a:lnTo>
                    <a:pt x="191828" y="901700"/>
                  </a:lnTo>
                  <a:lnTo>
                    <a:pt x="217228" y="914400"/>
                  </a:lnTo>
                  <a:lnTo>
                    <a:pt x="276495" y="922867"/>
                  </a:lnTo>
                  <a:lnTo>
                    <a:pt x="399262" y="973667"/>
                  </a:lnTo>
                  <a:lnTo>
                    <a:pt x="483928" y="994834"/>
                  </a:lnTo>
                  <a:lnTo>
                    <a:pt x="560128" y="999067"/>
                  </a:lnTo>
                  <a:lnTo>
                    <a:pt x="547428" y="977900"/>
                  </a:lnTo>
                  <a:cubicBezTo>
                    <a:pt x="551894" y="951108"/>
                    <a:pt x="543079" y="952500"/>
                    <a:pt x="555895" y="952500"/>
                  </a:cubicBezTo>
                  <a:lnTo>
                    <a:pt x="606695" y="956734"/>
                  </a:lnTo>
                  <a:lnTo>
                    <a:pt x="644795" y="969434"/>
                  </a:lnTo>
                  <a:lnTo>
                    <a:pt x="780262" y="1045634"/>
                  </a:lnTo>
                  <a:lnTo>
                    <a:pt x="847995" y="1075267"/>
                  </a:lnTo>
                  <a:lnTo>
                    <a:pt x="907262" y="1049867"/>
                  </a:lnTo>
                  <a:lnTo>
                    <a:pt x="1051195" y="982134"/>
                  </a:lnTo>
                  <a:lnTo>
                    <a:pt x="1089295" y="935567"/>
                  </a:lnTo>
                  <a:lnTo>
                    <a:pt x="1093528" y="910167"/>
                  </a:lnTo>
                  <a:lnTo>
                    <a:pt x="1097762" y="893234"/>
                  </a:lnTo>
                  <a:lnTo>
                    <a:pt x="1123162" y="893234"/>
                  </a:lnTo>
                  <a:lnTo>
                    <a:pt x="1144328" y="889000"/>
                  </a:lnTo>
                  <a:lnTo>
                    <a:pt x="1135862" y="867834"/>
                  </a:lnTo>
                  <a:lnTo>
                    <a:pt x="1118928" y="855134"/>
                  </a:lnTo>
                  <a:lnTo>
                    <a:pt x="1148562" y="829734"/>
                  </a:lnTo>
                  <a:lnTo>
                    <a:pt x="1157028" y="808567"/>
                  </a:lnTo>
                  <a:lnTo>
                    <a:pt x="1127395" y="783167"/>
                  </a:lnTo>
                  <a:lnTo>
                    <a:pt x="881862" y="317500"/>
                  </a:lnTo>
                  <a:lnTo>
                    <a:pt x="835295" y="330200"/>
                  </a:lnTo>
                  <a:lnTo>
                    <a:pt x="792962" y="309034"/>
                  </a:lnTo>
                  <a:lnTo>
                    <a:pt x="725228" y="317500"/>
                  </a:lnTo>
                  <a:lnTo>
                    <a:pt x="682895" y="351367"/>
                  </a:lnTo>
                  <a:lnTo>
                    <a:pt x="649028" y="351367"/>
                  </a:lnTo>
                  <a:cubicBezTo>
                    <a:pt x="622236" y="346902"/>
                    <a:pt x="632211" y="347134"/>
                    <a:pt x="619395" y="347134"/>
                  </a:cubicBezTo>
                  <a:lnTo>
                    <a:pt x="585528" y="309034"/>
                  </a:lnTo>
                  <a:lnTo>
                    <a:pt x="560128" y="321734"/>
                  </a:lnTo>
                  <a:lnTo>
                    <a:pt x="547428" y="0"/>
                  </a:lnTo>
                  <a:lnTo>
                    <a:pt x="505095" y="33867"/>
                  </a:lnTo>
                  <a:lnTo>
                    <a:pt x="471228" y="59267"/>
                  </a:lnTo>
                  <a:cubicBezTo>
                    <a:pt x="479881" y="124166"/>
                    <a:pt x="479695" y="101413"/>
                    <a:pt x="479695" y="127000"/>
                  </a:cubicBezTo>
                  <a:lnTo>
                    <a:pt x="458528" y="169334"/>
                  </a:lnTo>
                  <a:lnTo>
                    <a:pt x="356928" y="237067"/>
                  </a:lnTo>
                  <a:lnTo>
                    <a:pt x="263795" y="283634"/>
                  </a:lnTo>
                  <a:lnTo>
                    <a:pt x="191828" y="317500"/>
                  </a:lnTo>
                  <a:lnTo>
                    <a:pt x="145262" y="330200"/>
                  </a:lnTo>
                  <a:lnTo>
                    <a:pt x="119862" y="325967"/>
                  </a:lnTo>
                  <a:lnTo>
                    <a:pt x="98695" y="300567"/>
                  </a:lnTo>
                  <a:cubicBezTo>
                    <a:pt x="71903" y="296102"/>
                    <a:pt x="81878" y="296334"/>
                    <a:pt x="69062" y="296334"/>
                  </a:cubicBezTo>
                  <a:cubicBezTo>
                    <a:pt x="64063" y="316328"/>
                    <a:pt x="62226" y="308063"/>
                    <a:pt x="69062" y="321734"/>
                  </a:cubicBezTo>
                  <a:lnTo>
                    <a:pt x="94462" y="351367"/>
                  </a:lnTo>
                  <a:lnTo>
                    <a:pt x="52128" y="436034"/>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46" name="Forma libre 41">
              <a:extLst>
                <a:ext uri="{FF2B5EF4-FFF2-40B4-BE49-F238E27FC236}">
                  <a16:creationId xmlns:a16="http://schemas.microsoft.com/office/drawing/2014/main" id="{0864CE57-5FBE-60FC-6940-237073317F88}"/>
                </a:ext>
              </a:extLst>
            </p:cNvPr>
            <p:cNvSpPr/>
            <p:nvPr/>
          </p:nvSpPr>
          <p:spPr bwMode="auto">
            <a:xfrm>
              <a:off x="4894263" y="5046663"/>
              <a:ext cx="514350" cy="477837"/>
            </a:xfrm>
            <a:custGeom>
              <a:avLst/>
              <a:gdLst>
                <a:gd name="connsiteX0" fmla="*/ 393700 w 537634"/>
                <a:gd name="connsiteY0" fmla="*/ 478367 h 512679"/>
                <a:gd name="connsiteX1" fmla="*/ 330200 w 537634"/>
                <a:gd name="connsiteY1" fmla="*/ 465667 h 512679"/>
                <a:gd name="connsiteX2" fmla="*/ 309034 w 537634"/>
                <a:gd name="connsiteY2" fmla="*/ 461433 h 512679"/>
                <a:gd name="connsiteX3" fmla="*/ 292100 w 537634"/>
                <a:gd name="connsiteY3" fmla="*/ 478367 h 512679"/>
                <a:gd name="connsiteX4" fmla="*/ 270934 w 537634"/>
                <a:gd name="connsiteY4" fmla="*/ 482600 h 512679"/>
                <a:gd name="connsiteX5" fmla="*/ 254000 w 537634"/>
                <a:gd name="connsiteY5" fmla="*/ 469900 h 512679"/>
                <a:gd name="connsiteX6" fmla="*/ 241300 w 537634"/>
                <a:gd name="connsiteY6" fmla="*/ 448733 h 512679"/>
                <a:gd name="connsiteX7" fmla="*/ 220134 w 537634"/>
                <a:gd name="connsiteY7" fmla="*/ 457200 h 512679"/>
                <a:gd name="connsiteX8" fmla="*/ 198967 w 537634"/>
                <a:gd name="connsiteY8" fmla="*/ 478367 h 512679"/>
                <a:gd name="connsiteX9" fmla="*/ 190500 w 537634"/>
                <a:gd name="connsiteY9" fmla="*/ 486833 h 512679"/>
                <a:gd name="connsiteX10" fmla="*/ 152400 w 537634"/>
                <a:gd name="connsiteY10" fmla="*/ 478367 h 512679"/>
                <a:gd name="connsiteX11" fmla="*/ 139700 w 537634"/>
                <a:gd name="connsiteY11" fmla="*/ 482600 h 512679"/>
                <a:gd name="connsiteX12" fmla="*/ 122767 w 537634"/>
                <a:gd name="connsiteY12" fmla="*/ 503767 h 512679"/>
                <a:gd name="connsiteX13" fmla="*/ 93134 w 537634"/>
                <a:gd name="connsiteY13" fmla="*/ 512233 h 512679"/>
                <a:gd name="connsiteX14" fmla="*/ 71967 w 537634"/>
                <a:gd name="connsiteY14" fmla="*/ 512233 h 512679"/>
                <a:gd name="connsiteX15" fmla="*/ 55034 w 537634"/>
                <a:gd name="connsiteY15" fmla="*/ 491067 h 512679"/>
                <a:gd name="connsiteX16" fmla="*/ 55034 w 537634"/>
                <a:gd name="connsiteY16" fmla="*/ 469900 h 512679"/>
                <a:gd name="connsiteX17" fmla="*/ 76200 w 537634"/>
                <a:gd name="connsiteY17" fmla="*/ 465667 h 512679"/>
                <a:gd name="connsiteX18" fmla="*/ 101600 w 537634"/>
                <a:gd name="connsiteY18" fmla="*/ 452967 h 512679"/>
                <a:gd name="connsiteX19" fmla="*/ 93134 w 537634"/>
                <a:gd name="connsiteY19" fmla="*/ 419100 h 512679"/>
                <a:gd name="connsiteX20" fmla="*/ 76200 w 537634"/>
                <a:gd name="connsiteY20" fmla="*/ 393700 h 512679"/>
                <a:gd name="connsiteX21" fmla="*/ 93134 w 537634"/>
                <a:gd name="connsiteY21" fmla="*/ 368300 h 512679"/>
                <a:gd name="connsiteX22" fmla="*/ 97367 w 537634"/>
                <a:gd name="connsiteY22" fmla="*/ 334433 h 512679"/>
                <a:gd name="connsiteX23" fmla="*/ 76200 w 537634"/>
                <a:gd name="connsiteY23" fmla="*/ 300567 h 512679"/>
                <a:gd name="connsiteX24" fmla="*/ 63500 w 537634"/>
                <a:gd name="connsiteY24" fmla="*/ 266700 h 512679"/>
                <a:gd name="connsiteX25" fmla="*/ 59267 w 537634"/>
                <a:gd name="connsiteY25" fmla="*/ 237067 h 512679"/>
                <a:gd name="connsiteX26" fmla="*/ 33867 w 537634"/>
                <a:gd name="connsiteY26" fmla="*/ 203200 h 512679"/>
                <a:gd name="connsiteX27" fmla="*/ 29634 w 537634"/>
                <a:gd name="connsiteY27" fmla="*/ 182033 h 512679"/>
                <a:gd name="connsiteX28" fmla="*/ 50800 w 537634"/>
                <a:gd name="connsiteY28" fmla="*/ 169333 h 512679"/>
                <a:gd name="connsiteX29" fmla="*/ 38100 w 537634"/>
                <a:gd name="connsiteY29" fmla="*/ 148167 h 512679"/>
                <a:gd name="connsiteX30" fmla="*/ 12700 w 537634"/>
                <a:gd name="connsiteY30" fmla="*/ 139700 h 512679"/>
                <a:gd name="connsiteX31" fmla="*/ 0 w 537634"/>
                <a:gd name="connsiteY31" fmla="*/ 114300 h 512679"/>
                <a:gd name="connsiteX32" fmla="*/ 0 w 537634"/>
                <a:gd name="connsiteY32" fmla="*/ 46567 h 512679"/>
                <a:gd name="connsiteX33" fmla="*/ 0 w 537634"/>
                <a:gd name="connsiteY33" fmla="*/ 12700 h 512679"/>
                <a:gd name="connsiteX34" fmla="*/ 8467 w 537634"/>
                <a:gd name="connsiteY34" fmla="*/ 0 h 512679"/>
                <a:gd name="connsiteX35" fmla="*/ 38100 w 537634"/>
                <a:gd name="connsiteY35" fmla="*/ 33867 h 512679"/>
                <a:gd name="connsiteX36" fmla="*/ 84667 w 537634"/>
                <a:gd name="connsiteY36" fmla="*/ 63500 h 512679"/>
                <a:gd name="connsiteX37" fmla="*/ 143934 w 537634"/>
                <a:gd name="connsiteY37" fmla="*/ 93133 h 512679"/>
                <a:gd name="connsiteX38" fmla="*/ 232834 w 537634"/>
                <a:gd name="connsiteY38" fmla="*/ 88900 h 512679"/>
                <a:gd name="connsiteX39" fmla="*/ 270934 w 537634"/>
                <a:gd name="connsiteY39" fmla="*/ 71967 h 512679"/>
                <a:gd name="connsiteX40" fmla="*/ 287867 w 537634"/>
                <a:gd name="connsiteY40" fmla="*/ 67733 h 512679"/>
                <a:gd name="connsiteX41" fmla="*/ 330200 w 537634"/>
                <a:gd name="connsiteY41" fmla="*/ 101600 h 512679"/>
                <a:gd name="connsiteX42" fmla="*/ 402167 w 537634"/>
                <a:gd name="connsiteY42" fmla="*/ 131233 h 512679"/>
                <a:gd name="connsiteX43" fmla="*/ 436034 w 537634"/>
                <a:gd name="connsiteY43" fmla="*/ 173567 h 512679"/>
                <a:gd name="connsiteX44" fmla="*/ 508000 w 537634"/>
                <a:gd name="connsiteY44" fmla="*/ 198967 h 512679"/>
                <a:gd name="connsiteX45" fmla="*/ 533400 w 537634"/>
                <a:gd name="connsiteY45" fmla="*/ 220133 h 512679"/>
                <a:gd name="connsiteX46" fmla="*/ 537634 w 537634"/>
                <a:gd name="connsiteY46" fmla="*/ 262467 h 512679"/>
                <a:gd name="connsiteX47" fmla="*/ 516467 w 537634"/>
                <a:gd name="connsiteY47" fmla="*/ 342900 h 512679"/>
                <a:gd name="connsiteX48" fmla="*/ 503767 w 537634"/>
                <a:gd name="connsiteY48" fmla="*/ 364067 h 512679"/>
                <a:gd name="connsiteX49" fmla="*/ 461434 w 537634"/>
                <a:gd name="connsiteY49" fmla="*/ 368300 h 512679"/>
                <a:gd name="connsiteX50" fmla="*/ 419100 w 537634"/>
                <a:gd name="connsiteY50" fmla="*/ 406400 h 512679"/>
                <a:gd name="connsiteX51" fmla="*/ 397934 w 537634"/>
                <a:gd name="connsiteY51" fmla="*/ 427567 h 512679"/>
                <a:gd name="connsiteX52" fmla="*/ 393700 w 537634"/>
                <a:gd name="connsiteY52" fmla="*/ 478367 h 512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537634" h="512679">
                  <a:moveTo>
                    <a:pt x="393700" y="478367"/>
                  </a:moveTo>
                  <a:lnTo>
                    <a:pt x="330200" y="465667"/>
                  </a:lnTo>
                  <a:lnTo>
                    <a:pt x="309034" y="461433"/>
                  </a:lnTo>
                  <a:lnTo>
                    <a:pt x="292100" y="478367"/>
                  </a:lnTo>
                  <a:lnTo>
                    <a:pt x="270934" y="482600"/>
                  </a:lnTo>
                  <a:lnTo>
                    <a:pt x="254000" y="469900"/>
                  </a:lnTo>
                  <a:lnTo>
                    <a:pt x="241300" y="448733"/>
                  </a:lnTo>
                  <a:lnTo>
                    <a:pt x="220134" y="457200"/>
                  </a:lnTo>
                  <a:lnTo>
                    <a:pt x="198967" y="478367"/>
                  </a:lnTo>
                  <a:lnTo>
                    <a:pt x="190500" y="486833"/>
                  </a:lnTo>
                  <a:lnTo>
                    <a:pt x="152400" y="478367"/>
                  </a:lnTo>
                  <a:lnTo>
                    <a:pt x="139700" y="482600"/>
                  </a:lnTo>
                  <a:lnTo>
                    <a:pt x="122767" y="503767"/>
                  </a:lnTo>
                  <a:cubicBezTo>
                    <a:pt x="96028" y="512679"/>
                    <a:pt x="106292" y="512233"/>
                    <a:pt x="93134" y="512233"/>
                  </a:cubicBezTo>
                  <a:lnTo>
                    <a:pt x="71967" y="512233"/>
                  </a:lnTo>
                  <a:cubicBezTo>
                    <a:pt x="54036" y="494302"/>
                    <a:pt x="55034" y="503282"/>
                    <a:pt x="55034" y="491067"/>
                  </a:cubicBezTo>
                  <a:lnTo>
                    <a:pt x="55034" y="469900"/>
                  </a:lnTo>
                  <a:lnTo>
                    <a:pt x="76200" y="465667"/>
                  </a:lnTo>
                  <a:cubicBezTo>
                    <a:pt x="102939" y="456754"/>
                    <a:pt x="101600" y="466125"/>
                    <a:pt x="101600" y="452967"/>
                  </a:cubicBezTo>
                  <a:lnTo>
                    <a:pt x="93134" y="419100"/>
                  </a:lnTo>
                  <a:cubicBezTo>
                    <a:pt x="75319" y="396831"/>
                    <a:pt x="76200" y="406969"/>
                    <a:pt x="76200" y="393700"/>
                  </a:cubicBezTo>
                  <a:lnTo>
                    <a:pt x="93134" y="368300"/>
                  </a:lnTo>
                  <a:lnTo>
                    <a:pt x="97367" y="334433"/>
                  </a:lnTo>
                  <a:lnTo>
                    <a:pt x="76200" y="300567"/>
                  </a:lnTo>
                  <a:lnTo>
                    <a:pt x="63500" y="266700"/>
                  </a:lnTo>
                  <a:lnTo>
                    <a:pt x="59267" y="237067"/>
                  </a:lnTo>
                  <a:cubicBezTo>
                    <a:pt x="36080" y="209243"/>
                    <a:pt x="43028" y="221525"/>
                    <a:pt x="33867" y="203200"/>
                  </a:cubicBezTo>
                  <a:lnTo>
                    <a:pt x="29634" y="182033"/>
                  </a:lnTo>
                  <a:lnTo>
                    <a:pt x="50800" y="169333"/>
                  </a:lnTo>
                  <a:lnTo>
                    <a:pt x="38100" y="148167"/>
                  </a:lnTo>
                  <a:lnTo>
                    <a:pt x="12700" y="139700"/>
                  </a:lnTo>
                  <a:lnTo>
                    <a:pt x="0" y="114300"/>
                  </a:lnTo>
                  <a:lnTo>
                    <a:pt x="0" y="46567"/>
                  </a:lnTo>
                  <a:lnTo>
                    <a:pt x="0" y="12700"/>
                  </a:lnTo>
                  <a:lnTo>
                    <a:pt x="8467" y="0"/>
                  </a:lnTo>
                  <a:lnTo>
                    <a:pt x="38100" y="33867"/>
                  </a:lnTo>
                  <a:lnTo>
                    <a:pt x="84667" y="63500"/>
                  </a:lnTo>
                  <a:lnTo>
                    <a:pt x="143934" y="93133"/>
                  </a:lnTo>
                  <a:lnTo>
                    <a:pt x="232834" y="88900"/>
                  </a:lnTo>
                  <a:lnTo>
                    <a:pt x="270934" y="71967"/>
                  </a:lnTo>
                  <a:lnTo>
                    <a:pt x="287867" y="67733"/>
                  </a:lnTo>
                  <a:lnTo>
                    <a:pt x="330200" y="101600"/>
                  </a:lnTo>
                  <a:lnTo>
                    <a:pt x="402167" y="131233"/>
                  </a:lnTo>
                  <a:lnTo>
                    <a:pt x="436034" y="173567"/>
                  </a:lnTo>
                  <a:lnTo>
                    <a:pt x="508000" y="198967"/>
                  </a:lnTo>
                  <a:lnTo>
                    <a:pt x="533400" y="220133"/>
                  </a:lnTo>
                  <a:lnTo>
                    <a:pt x="537634" y="262467"/>
                  </a:lnTo>
                  <a:lnTo>
                    <a:pt x="516467" y="342900"/>
                  </a:lnTo>
                  <a:lnTo>
                    <a:pt x="503767" y="364067"/>
                  </a:lnTo>
                  <a:lnTo>
                    <a:pt x="461434" y="368300"/>
                  </a:lnTo>
                  <a:lnTo>
                    <a:pt x="419100" y="406400"/>
                  </a:lnTo>
                  <a:lnTo>
                    <a:pt x="397934" y="427567"/>
                  </a:lnTo>
                  <a:lnTo>
                    <a:pt x="393700" y="4783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47" name="Forma libre 42">
              <a:extLst>
                <a:ext uri="{FF2B5EF4-FFF2-40B4-BE49-F238E27FC236}">
                  <a16:creationId xmlns:a16="http://schemas.microsoft.com/office/drawing/2014/main" id="{A654FD48-6D54-FD41-9A58-ED1C000A5709}"/>
                </a:ext>
              </a:extLst>
            </p:cNvPr>
            <p:cNvSpPr/>
            <p:nvPr/>
          </p:nvSpPr>
          <p:spPr bwMode="auto">
            <a:xfrm>
              <a:off x="4516438" y="4749800"/>
              <a:ext cx="665162" cy="998538"/>
            </a:xfrm>
            <a:custGeom>
              <a:avLst/>
              <a:gdLst>
                <a:gd name="connsiteX0" fmla="*/ 77329 w 695396"/>
                <a:gd name="connsiteY0" fmla="*/ 745067 h 1071033"/>
                <a:gd name="connsiteX1" fmla="*/ 22296 w 695396"/>
                <a:gd name="connsiteY1" fmla="*/ 753533 h 1071033"/>
                <a:gd name="connsiteX2" fmla="*/ 9596 w 695396"/>
                <a:gd name="connsiteY2" fmla="*/ 740833 h 1071033"/>
                <a:gd name="connsiteX3" fmla="*/ 18063 w 695396"/>
                <a:gd name="connsiteY3" fmla="*/ 715433 h 1071033"/>
                <a:gd name="connsiteX4" fmla="*/ 1129 w 695396"/>
                <a:gd name="connsiteY4" fmla="*/ 698500 h 1071033"/>
                <a:gd name="connsiteX5" fmla="*/ 5363 w 695396"/>
                <a:gd name="connsiteY5" fmla="*/ 647700 h 1071033"/>
                <a:gd name="connsiteX6" fmla="*/ 5363 w 695396"/>
                <a:gd name="connsiteY6" fmla="*/ 601133 h 1071033"/>
                <a:gd name="connsiteX7" fmla="*/ 60396 w 695396"/>
                <a:gd name="connsiteY7" fmla="*/ 584200 h 1071033"/>
                <a:gd name="connsiteX8" fmla="*/ 111196 w 695396"/>
                <a:gd name="connsiteY8" fmla="*/ 533400 h 1071033"/>
                <a:gd name="connsiteX9" fmla="*/ 111196 w 695396"/>
                <a:gd name="connsiteY9" fmla="*/ 474133 h 1071033"/>
                <a:gd name="connsiteX10" fmla="*/ 90029 w 695396"/>
                <a:gd name="connsiteY10" fmla="*/ 436033 h 1071033"/>
                <a:gd name="connsiteX11" fmla="*/ 85796 w 695396"/>
                <a:gd name="connsiteY11" fmla="*/ 414867 h 1071033"/>
                <a:gd name="connsiteX12" fmla="*/ 77329 w 695396"/>
                <a:gd name="connsiteY12" fmla="*/ 393700 h 1071033"/>
                <a:gd name="connsiteX13" fmla="*/ 102729 w 695396"/>
                <a:gd name="connsiteY13" fmla="*/ 359833 h 1071033"/>
                <a:gd name="connsiteX14" fmla="*/ 102729 w 695396"/>
                <a:gd name="connsiteY14" fmla="*/ 342900 h 1071033"/>
                <a:gd name="connsiteX15" fmla="*/ 128129 w 695396"/>
                <a:gd name="connsiteY15" fmla="*/ 372533 h 1071033"/>
                <a:gd name="connsiteX16" fmla="*/ 166229 w 695396"/>
                <a:gd name="connsiteY16" fmla="*/ 393700 h 1071033"/>
                <a:gd name="connsiteX17" fmla="*/ 191629 w 695396"/>
                <a:gd name="connsiteY17" fmla="*/ 389467 h 1071033"/>
                <a:gd name="connsiteX18" fmla="*/ 195863 w 695396"/>
                <a:gd name="connsiteY18" fmla="*/ 376767 h 1071033"/>
                <a:gd name="connsiteX19" fmla="*/ 178929 w 695396"/>
                <a:gd name="connsiteY19" fmla="*/ 359833 h 1071033"/>
                <a:gd name="connsiteX20" fmla="*/ 174696 w 695396"/>
                <a:gd name="connsiteY20" fmla="*/ 351367 h 1071033"/>
                <a:gd name="connsiteX21" fmla="*/ 208563 w 695396"/>
                <a:gd name="connsiteY21" fmla="*/ 325967 h 1071033"/>
                <a:gd name="connsiteX22" fmla="*/ 208563 w 695396"/>
                <a:gd name="connsiteY22" fmla="*/ 325967 h 1071033"/>
                <a:gd name="connsiteX23" fmla="*/ 217029 w 695396"/>
                <a:gd name="connsiteY23" fmla="*/ 287867 h 1071033"/>
                <a:gd name="connsiteX24" fmla="*/ 233963 w 695396"/>
                <a:gd name="connsiteY24" fmla="*/ 279400 h 1071033"/>
                <a:gd name="connsiteX25" fmla="*/ 259363 w 695396"/>
                <a:gd name="connsiteY25" fmla="*/ 287867 h 1071033"/>
                <a:gd name="connsiteX26" fmla="*/ 263596 w 695396"/>
                <a:gd name="connsiteY26" fmla="*/ 270933 h 1071033"/>
                <a:gd name="connsiteX27" fmla="*/ 246663 w 695396"/>
                <a:gd name="connsiteY27" fmla="*/ 245533 h 1071033"/>
                <a:gd name="connsiteX28" fmla="*/ 238196 w 695396"/>
                <a:gd name="connsiteY28" fmla="*/ 232833 h 1071033"/>
                <a:gd name="connsiteX29" fmla="*/ 242429 w 695396"/>
                <a:gd name="connsiteY29" fmla="*/ 203200 h 1071033"/>
                <a:gd name="connsiteX30" fmla="*/ 229729 w 695396"/>
                <a:gd name="connsiteY30" fmla="*/ 139700 h 1071033"/>
                <a:gd name="connsiteX31" fmla="*/ 208563 w 695396"/>
                <a:gd name="connsiteY31" fmla="*/ 114300 h 1071033"/>
                <a:gd name="connsiteX32" fmla="*/ 183163 w 695396"/>
                <a:gd name="connsiteY32" fmla="*/ 88900 h 1071033"/>
                <a:gd name="connsiteX33" fmla="*/ 174696 w 695396"/>
                <a:gd name="connsiteY33" fmla="*/ 50800 h 1071033"/>
                <a:gd name="connsiteX34" fmla="*/ 183163 w 695396"/>
                <a:gd name="connsiteY34" fmla="*/ 29633 h 1071033"/>
                <a:gd name="connsiteX35" fmla="*/ 229729 w 695396"/>
                <a:gd name="connsiteY35" fmla="*/ 0 h 1071033"/>
                <a:gd name="connsiteX36" fmla="*/ 272063 w 695396"/>
                <a:gd name="connsiteY36" fmla="*/ 33867 h 1071033"/>
                <a:gd name="connsiteX37" fmla="*/ 301696 w 695396"/>
                <a:gd name="connsiteY37" fmla="*/ 46567 h 1071033"/>
                <a:gd name="connsiteX38" fmla="*/ 327096 w 695396"/>
                <a:gd name="connsiteY38" fmla="*/ 33867 h 1071033"/>
                <a:gd name="connsiteX39" fmla="*/ 360963 w 695396"/>
                <a:gd name="connsiteY39" fmla="*/ 50800 h 1071033"/>
                <a:gd name="connsiteX40" fmla="*/ 394829 w 695396"/>
                <a:gd name="connsiteY40" fmla="*/ 114300 h 1071033"/>
                <a:gd name="connsiteX41" fmla="*/ 445629 w 695396"/>
                <a:gd name="connsiteY41" fmla="*/ 169333 h 1071033"/>
                <a:gd name="connsiteX42" fmla="*/ 462563 w 695396"/>
                <a:gd name="connsiteY42" fmla="*/ 228600 h 1071033"/>
                <a:gd name="connsiteX43" fmla="*/ 479496 w 695396"/>
                <a:gd name="connsiteY43" fmla="*/ 254000 h 1071033"/>
                <a:gd name="connsiteX44" fmla="*/ 487963 w 695396"/>
                <a:gd name="connsiteY44" fmla="*/ 270933 h 1071033"/>
                <a:gd name="connsiteX45" fmla="*/ 487963 w 695396"/>
                <a:gd name="connsiteY45" fmla="*/ 292100 h 1071033"/>
                <a:gd name="connsiteX46" fmla="*/ 496429 w 695396"/>
                <a:gd name="connsiteY46" fmla="*/ 313267 h 1071033"/>
                <a:gd name="connsiteX47" fmla="*/ 538763 w 695396"/>
                <a:gd name="connsiteY47" fmla="*/ 347133 h 1071033"/>
                <a:gd name="connsiteX48" fmla="*/ 585329 w 695396"/>
                <a:gd name="connsiteY48" fmla="*/ 397933 h 1071033"/>
                <a:gd name="connsiteX49" fmla="*/ 589563 w 695396"/>
                <a:gd name="connsiteY49" fmla="*/ 406400 h 1071033"/>
                <a:gd name="connsiteX50" fmla="*/ 555696 w 695396"/>
                <a:gd name="connsiteY50" fmla="*/ 410633 h 1071033"/>
                <a:gd name="connsiteX51" fmla="*/ 492196 w 695396"/>
                <a:gd name="connsiteY51" fmla="*/ 393700 h 1071033"/>
                <a:gd name="connsiteX52" fmla="*/ 441396 w 695396"/>
                <a:gd name="connsiteY52" fmla="*/ 355600 h 1071033"/>
                <a:gd name="connsiteX53" fmla="*/ 415996 w 695396"/>
                <a:gd name="connsiteY53" fmla="*/ 325967 h 1071033"/>
                <a:gd name="connsiteX54" fmla="*/ 390596 w 695396"/>
                <a:gd name="connsiteY54" fmla="*/ 317500 h 1071033"/>
                <a:gd name="connsiteX55" fmla="*/ 390596 w 695396"/>
                <a:gd name="connsiteY55" fmla="*/ 355600 h 1071033"/>
                <a:gd name="connsiteX56" fmla="*/ 390596 w 695396"/>
                <a:gd name="connsiteY56" fmla="*/ 427567 h 1071033"/>
                <a:gd name="connsiteX57" fmla="*/ 407529 w 695396"/>
                <a:gd name="connsiteY57" fmla="*/ 461433 h 1071033"/>
                <a:gd name="connsiteX58" fmla="*/ 441396 w 695396"/>
                <a:gd name="connsiteY58" fmla="*/ 469900 h 1071033"/>
                <a:gd name="connsiteX59" fmla="*/ 445629 w 695396"/>
                <a:gd name="connsiteY59" fmla="*/ 486833 h 1071033"/>
                <a:gd name="connsiteX60" fmla="*/ 424463 w 695396"/>
                <a:gd name="connsiteY60" fmla="*/ 503767 h 1071033"/>
                <a:gd name="connsiteX61" fmla="*/ 445629 w 695396"/>
                <a:gd name="connsiteY61" fmla="*/ 546100 h 1071033"/>
                <a:gd name="connsiteX62" fmla="*/ 466796 w 695396"/>
                <a:gd name="connsiteY62" fmla="*/ 596900 h 1071033"/>
                <a:gd name="connsiteX63" fmla="*/ 479496 w 695396"/>
                <a:gd name="connsiteY63" fmla="*/ 635000 h 1071033"/>
                <a:gd name="connsiteX64" fmla="*/ 500663 w 695396"/>
                <a:gd name="connsiteY64" fmla="*/ 651933 h 1071033"/>
                <a:gd name="connsiteX65" fmla="*/ 496429 w 695396"/>
                <a:gd name="connsiteY65" fmla="*/ 677333 h 1071033"/>
                <a:gd name="connsiteX66" fmla="*/ 475263 w 695396"/>
                <a:gd name="connsiteY66" fmla="*/ 711200 h 1071033"/>
                <a:gd name="connsiteX67" fmla="*/ 483729 w 695396"/>
                <a:gd name="connsiteY67" fmla="*/ 740833 h 1071033"/>
                <a:gd name="connsiteX68" fmla="*/ 492196 w 695396"/>
                <a:gd name="connsiteY68" fmla="*/ 749300 h 1071033"/>
                <a:gd name="connsiteX69" fmla="*/ 496429 w 695396"/>
                <a:gd name="connsiteY69" fmla="*/ 766233 h 1071033"/>
                <a:gd name="connsiteX70" fmla="*/ 466796 w 695396"/>
                <a:gd name="connsiteY70" fmla="*/ 783167 h 1071033"/>
                <a:gd name="connsiteX71" fmla="*/ 458329 w 695396"/>
                <a:gd name="connsiteY71" fmla="*/ 791633 h 1071033"/>
                <a:gd name="connsiteX72" fmla="*/ 445629 w 695396"/>
                <a:gd name="connsiteY72" fmla="*/ 804333 h 1071033"/>
                <a:gd name="connsiteX73" fmla="*/ 466796 w 695396"/>
                <a:gd name="connsiteY73" fmla="*/ 829733 h 1071033"/>
                <a:gd name="connsiteX74" fmla="*/ 509129 w 695396"/>
                <a:gd name="connsiteY74" fmla="*/ 825500 h 1071033"/>
                <a:gd name="connsiteX75" fmla="*/ 542996 w 695396"/>
                <a:gd name="connsiteY75" fmla="*/ 795867 h 1071033"/>
                <a:gd name="connsiteX76" fmla="*/ 568396 w 695396"/>
                <a:gd name="connsiteY76" fmla="*/ 795867 h 1071033"/>
                <a:gd name="connsiteX77" fmla="*/ 589563 w 695396"/>
                <a:gd name="connsiteY77" fmla="*/ 804333 h 1071033"/>
                <a:gd name="connsiteX78" fmla="*/ 631896 w 695396"/>
                <a:gd name="connsiteY78" fmla="*/ 762000 h 1071033"/>
                <a:gd name="connsiteX79" fmla="*/ 653063 w 695396"/>
                <a:gd name="connsiteY79" fmla="*/ 783167 h 1071033"/>
                <a:gd name="connsiteX80" fmla="*/ 678463 w 695396"/>
                <a:gd name="connsiteY80" fmla="*/ 795867 h 1071033"/>
                <a:gd name="connsiteX81" fmla="*/ 691163 w 695396"/>
                <a:gd name="connsiteY81" fmla="*/ 791633 h 1071033"/>
                <a:gd name="connsiteX82" fmla="*/ 695396 w 695396"/>
                <a:gd name="connsiteY82" fmla="*/ 812800 h 1071033"/>
                <a:gd name="connsiteX83" fmla="*/ 665763 w 695396"/>
                <a:gd name="connsiteY83" fmla="*/ 821267 h 1071033"/>
                <a:gd name="connsiteX84" fmla="*/ 636129 w 695396"/>
                <a:gd name="connsiteY84" fmla="*/ 842433 h 1071033"/>
                <a:gd name="connsiteX85" fmla="*/ 623429 w 695396"/>
                <a:gd name="connsiteY85" fmla="*/ 880533 h 1071033"/>
                <a:gd name="connsiteX86" fmla="*/ 636129 w 695396"/>
                <a:gd name="connsiteY86" fmla="*/ 918633 h 1071033"/>
                <a:gd name="connsiteX87" fmla="*/ 627663 w 695396"/>
                <a:gd name="connsiteY87" fmla="*/ 939800 h 1071033"/>
                <a:gd name="connsiteX88" fmla="*/ 598029 w 695396"/>
                <a:gd name="connsiteY88" fmla="*/ 956733 h 1071033"/>
                <a:gd name="connsiteX89" fmla="*/ 572629 w 695396"/>
                <a:gd name="connsiteY89" fmla="*/ 969433 h 1071033"/>
                <a:gd name="connsiteX90" fmla="*/ 555696 w 695396"/>
                <a:gd name="connsiteY90" fmla="*/ 965200 h 1071033"/>
                <a:gd name="connsiteX91" fmla="*/ 559929 w 695396"/>
                <a:gd name="connsiteY91" fmla="*/ 994833 h 1071033"/>
                <a:gd name="connsiteX92" fmla="*/ 559929 w 695396"/>
                <a:gd name="connsiteY92" fmla="*/ 1016000 h 1071033"/>
                <a:gd name="connsiteX93" fmla="*/ 530296 w 695396"/>
                <a:gd name="connsiteY93" fmla="*/ 1003300 h 1071033"/>
                <a:gd name="connsiteX94" fmla="*/ 509129 w 695396"/>
                <a:gd name="connsiteY94" fmla="*/ 999067 h 1071033"/>
                <a:gd name="connsiteX95" fmla="*/ 475263 w 695396"/>
                <a:gd name="connsiteY95" fmla="*/ 1011767 h 1071033"/>
                <a:gd name="connsiteX96" fmla="*/ 441396 w 695396"/>
                <a:gd name="connsiteY96" fmla="*/ 1016000 h 1071033"/>
                <a:gd name="connsiteX97" fmla="*/ 407529 w 695396"/>
                <a:gd name="connsiteY97" fmla="*/ 1024467 h 1071033"/>
                <a:gd name="connsiteX98" fmla="*/ 382129 w 695396"/>
                <a:gd name="connsiteY98" fmla="*/ 1016000 h 1071033"/>
                <a:gd name="connsiteX99" fmla="*/ 382129 w 695396"/>
                <a:gd name="connsiteY99" fmla="*/ 1016000 h 1071033"/>
                <a:gd name="connsiteX100" fmla="*/ 356729 w 695396"/>
                <a:gd name="connsiteY100" fmla="*/ 1054100 h 1071033"/>
                <a:gd name="connsiteX101" fmla="*/ 335563 w 695396"/>
                <a:gd name="connsiteY101" fmla="*/ 1071033 h 1071033"/>
                <a:gd name="connsiteX102" fmla="*/ 314396 w 695396"/>
                <a:gd name="connsiteY102" fmla="*/ 1066800 h 1071033"/>
                <a:gd name="connsiteX103" fmla="*/ 301696 w 695396"/>
                <a:gd name="connsiteY103" fmla="*/ 1032933 h 1071033"/>
                <a:gd name="connsiteX104" fmla="*/ 305929 w 695396"/>
                <a:gd name="connsiteY104" fmla="*/ 1003300 h 1071033"/>
                <a:gd name="connsiteX105" fmla="*/ 288996 w 695396"/>
                <a:gd name="connsiteY105" fmla="*/ 1016000 h 1071033"/>
                <a:gd name="connsiteX106" fmla="*/ 267829 w 695396"/>
                <a:gd name="connsiteY106" fmla="*/ 1028700 h 1071033"/>
                <a:gd name="connsiteX107" fmla="*/ 229729 w 695396"/>
                <a:gd name="connsiteY107" fmla="*/ 1007533 h 1071033"/>
                <a:gd name="connsiteX108" fmla="*/ 208563 w 695396"/>
                <a:gd name="connsiteY108" fmla="*/ 960967 h 1071033"/>
                <a:gd name="connsiteX109" fmla="*/ 187396 w 695396"/>
                <a:gd name="connsiteY109" fmla="*/ 939800 h 1071033"/>
                <a:gd name="connsiteX110" fmla="*/ 149296 w 695396"/>
                <a:gd name="connsiteY110" fmla="*/ 922867 h 1071033"/>
                <a:gd name="connsiteX111" fmla="*/ 128129 w 695396"/>
                <a:gd name="connsiteY111" fmla="*/ 905933 h 1071033"/>
                <a:gd name="connsiteX112" fmla="*/ 136596 w 695396"/>
                <a:gd name="connsiteY112" fmla="*/ 872067 h 1071033"/>
                <a:gd name="connsiteX113" fmla="*/ 123896 w 695396"/>
                <a:gd name="connsiteY113" fmla="*/ 825500 h 1071033"/>
                <a:gd name="connsiteX114" fmla="*/ 77329 w 695396"/>
                <a:gd name="connsiteY114" fmla="*/ 745067 h 1071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95396" h="1071033">
                  <a:moveTo>
                    <a:pt x="77329" y="745067"/>
                  </a:moveTo>
                  <a:lnTo>
                    <a:pt x="22296" y="753533"/>
                  </a:lnTo>
                  <a:lnTo>
                    <a:pt x="9596" y="740833"/>
                  </a:lnTo>
                  <a:lnTo>
                    <a:pt x="18063" y="715433"/>
                  </a:lnTo>
                  <a:cubicBezTo>
                    <a:pt x="0" y="701886"/>
                    <a:pt x="1129" y="709789"/>
                    <a:pt x="1129" y="698500"/>
                  </a:cubicBezTo>
                  <a:lnTo>
                    <a:pt x="5363" y="647700"/>
                  </a:lnTo>
                  <a:lnTo>
                    <a:pt x="5363" y="601133"/>
                  </a:lnTo>
                  <a:lnTo>
                    <a:pt x="60396" y="584200"/>
                  </a:lnTo>
                  <a:lnTo>
                    <a:pt x="111196" y="533400"/>
                  </a:lnTo>
                  <a:lnTo>
                    <a:pt x="111196" y="474133"/>
                  </a:lnTo>
                  <a:cubicBezTo>
                    <a:pt x="89281" y="439070"/>
                    <a:pt x="90029" y="453579"/>
                    <a:pt x="90029" y="436033"/>
                  </a:cubicBezTo>
                  <a:lnTo>
                    <a:pt x="85796" y="414867"/>
                  </a:lnTo>
                  <a:lnTo>
                    <a:pt x="77329" y="393700"/>
                  </a:lnTo>
                  <a:lnTo>
                    <a:pt x="102729" y="359833"/>
                  </a:lnTo>
                  <a:lnTo>
                    <a:pt x="102729" y="342900"/>
                  </a:lnTo>
                  <a:lnTo>
                    <a:pt x="128129" y="372533"/>
                  </a:lnTo>
                  <a:lnTo>
                    <a:pt x="166229" y="393700"/>
                  </a:lnTo>
                  <a:lnTo>
                    <a:pt x="191629" y="389467"/>
                  </a:lnTo>
                  <a:lnTo>
                    <a:pt x="195863" y="376767"/>
                  </a:lnTo>
                  <a:lnTo>
                    <a:pt x="178929" y="359833"/>
                  </a:lnTo>
                  <a:lnTo>
                    <a:pt x="174696" y="351367"/>
                  </a:lnTo>
                  <a:cubicBezTo>
                    <a:pt x="202520" y="328180"/>
                    <a:pt x="190238" y="335128"/>
                    <a:pt x="208563" y="325967"/>
                  </a:cubicBezTo>
                  <a:lnTo>
                    <a:pt x="208563" y="325967"/>
                  </a:lnTo>
                  <a:lnTo>
                    <a:pt x="217029" y="287867"/>
                  </a:lnTo>
                  <a:lnTo>
                    <a:pt x="233963" y="279400"/>
                  </a:lnTo>
                  <a:lnTo>
                    <a:pt x="259363" y="287867"/>
                  </a:lnTo>
                  <a:lnTo>
                    <a:pt x="263596" y="270933"/>
                  </a:lnTo>
                  <a:lnTo>
                    <a:pt x="246663" y="245533"/>
                  </a:lnTo>
                  <a:lnTo>
                    <a:pt x="238196" y="232833"/>
                  </a:lnTo>
                  <a:lnTo>
                    <a:pt x="242429" y="203200"/>
                  </a:lnTo>
                  <a:cubicBezTo>
                    <a:pt x="229433" y="142553"/>
                    <a:pt x="229729" y="164137"/>
                    <a:pt x="229729" y="139700"/>
                  </a:cubicBezTo>
                  <a:lnTo>
                    <a:pt x="208563" y="114300"/>
                  </a:lnTo>
                  <a:lnTo>
                    <a:pt x="183163" y="88900"/>
                  </a:lnTo>
                  <a:cubicBezTo>
                    <a:pt x="172600" y="62492"/>
                    <a:pt x="174696" y="75332"/>
                    <a:pt x="174696" y="50800"/>
                  </a:cubicBezTo>
                  <a:lnTo>
                    <a:pt x="183163" y="29633"/>
                  </a:lnTo>
                  <a:lnTo>
                    <a:pt x="229729" y="0"/>
                  </a:lnTo>
                  <a:lnTo>
                    <a:pt x="272063" y="33867"/>
                  </a:lnTo>
                  <a:lnTo>
                    <a:pt x="301696" y="46567"/>
                  </a:lnTo>
                  <a:lnTo>
                    <a:pt x="327096" y="33867"/>
                  </a:lnTo>
                  <a:lnTo>
                    <a:pt x="360963" y="50800"/>
                  </a:lnTo>
                  <a:lnTo>
                    <a:pt x="394829" y="114300"/>
                  </a:lnTo>
                  <a:lnTo>
                    <a:pt x="445629" y="169333"/>
                  </a:lnTo>
                  <a:lnTo>
                    <a:pt x="462563" y="228600"/>
                  </a:lnTo>
                  <a:lnTo>
                    <a:pt x="479496" y="254000"/>
                  </a:lnTo>
                  <a:lnTo>
                    <a:pt x="487963" y="270933"/>
                  </a:lnTo>
                  <a:lnTo>
                    <a:pt x="487963" y="292100"/>
                  </a:lnTo>
                  <a:lnTo>
                    <a:pt x="496429" y="313267"/>
                  </a:lnTo>
                  <a:lnTo>
                    <a:pt x="538763" y="347133"/>
                  </a:lnTo>
                  <a:lnTo>
                    <a:pt x="585329" y="397933"/>
                  </a:lnTo>
                  <a:lnTo>
                    <a:pt x="589563" y="406400"/>
                  </a:lnTo>
                  <a:cubicBezTo>
                    <a:pt x="554327" y="415209"/>
                    <a:pt x="555696" y="426503"/>
                    <a:pt x="555696" y="410633"/>
                  </a:cubicBezTo>
                  <a:lnTo>
                    <a:pt x="492196" y="393700"/>
                  </a:lnTo>
                  <a:lnTo>
                    <a:pt x="441396" y="355600"/>
                  </a:lnTo>
                  <a:lnTo>
                    <a:pt x="415996" y="325967"/>
                  </a:lnTo>
                  <a:lnTo>
                    <a:pt x="390596" y="317500"/>
                  </a:lnTo>
                  <a:lnTo>
                    <a:pt x="390596" y="355600"/>
                  </a:lnTo>
                  <a:lnTo>
                    <a:pt x="390596" y="427567"/>
                  </a:lnTo>
                  <a:lnTo>
                    <a:pt x="407529" y="461433"/>
                  </a:lnTo>
                  <a:lnTo>
                    <a:pt x="441396" y="469900"/>
                  </a:lnTo>
                  <a:lnTo>
                    <a:pt x="445629" y="486833"/>
                  </a:lnTo>
                  <a:lnTo>
                    <a:pt x="424463" y="503767"/>
                  </a:lnTo>
                  <a:lnTo>
                    <a:pt x="445629" y="546100"/>
                  </a:lnTo>
                  <a:lnTo>
                    <a:pt x="466796" y="596900"/>
                  </a:lnTo>
                  <a:lnTo>
                    <a:pt x="479496" y="635000"/>
                  </a:lnTo>
                  <a:lnTo>
                    <a:pt x="500663" y="651933"/>
                  </a:lnTo>
                  <a:lnTo>
                    <a:pt x="496429" y="677333"/>
                  </a:lnTo>
                  <a:lnTo>
                    <a:pt x="475263" y="711200"/>
                  </a:lnTo>
                  <a:cubicBezTo>
                    <a:pt x="479696" y="742230"/>
                    <a:pt x="469518" y="740833"/>
                    <a:pt x="483729" y="740833"/>
                  </a:cubicBezTo>
                  <a:lnTo>
                    <a:pt x="492196" y="749300"/>
                  </a:lnTo>
                  <a:lnTo>
                    <a:pt x="496429" y="766233"/>
                  </a:lnTo>
                  <a:lnTo>
                    <a:pt x="466796" y="783167"/>
                  </a:lnTo>
                  <a:lnTo>
                    <a:pt x="458329" y="791633"/>
                  </a:lnTo>
                  <a:lnTo>
                    <a:pt x="445629" y="804333"/>
                  </a:lnTo>
                  <a:cubicBezTo>
                    <a:pt x="463346" y="830907"/>
                    <a:pt x="452387" y="829733"/>
                    <a:pt x="466796" y="829733"/>
                  </a:cubicBezTo>
                  <a:cubicBezTo>
                    <a:pt x="506298" y="825344"/>
                    <a:pt x="492118" y="825500"/>
                    <a:pt x="509129" y="825500"/>
                  </a:cubicBezTo>
                  <a:cubicBezTo>
                    <a:pt x="539761" y="794869"/>
                    <a:pt x="524794" y="795867"/>
                    <a:pt x="542996" y="795867"/>
                  </a:cubicBezTo>
                  <a:cubicBezTo>
                    <a:pt x="569788" y="791401"/>
                    <a:pt x="568396" y="783050"/>
                    <a:pt x="568396" y="795867"/>
                  </a:cubicBezTo>
                  <a:lnTo>
                    <a:pt x="589563" y="804333"/>
                  </a:lnTo>
                  <a:lnTo>
                    <a:pt x="631896" y="762000"/>
                  </a:lnTo>
                  <a:cubicBezTo>
                    <a:pt x="649711" y="784269"/>
                    <a:pt x="639793" y="783167"/>
                    <a:pt x="653063" y="783167"/>
                  </a:cubicBezTo>
                  <a:cubicBezTo>
                    <a:pt x="675439" y="796593"/>
                    <a:pt x="666001" y="795867"/>
                    <a:pt x="678463" y="795867"/>
                  </a:cubicBezTo>
                  <a:lnTo>
                    <a:pt x="691163" y="791633"/>
                  </a:lnTo>
                  <a:lnTo>
                    <a:pt x="695396" y="812800"/>
                  </a:lnTo>
                  <a:cubicBezTo>
                    <a:pt x="668657" y="821713"/>
                    <a:pt x="678921" y="821267"/>
                    <a:pt x="665763" y="821267"/>
                  </a:cubicBezTo>
                  <a:lnTo>
                    <a:pt x="636129" y="842433"/>
                  </a:lnTo>
                  <a:lnTo>
                    <a:pt x="623429" y="880533"/>
                  </a:lnTo>
                  <a:lnTo>
                    <a:pt x="636129" y="918633"/>
                  </a:lnTo>
                  <a:lnTo>
                    <a:pt x="627663" y="939800"/>
                  </a:lnTo>
                  <a:lnTo>
                    <a:pt x="598029" y="956733"/>
                  </a:lnTo>
                  <a:cubicBezTo>
                    <a:pt x="575653" y="970159"/>
                    <a:pt x="585091" y="969433"/>
                    <a:pt x="572629" y="969433"/>
                  </a:cubicBezTo>
                  <a:lnTo>
                    <a:pt x="555696" y="965200"/>
                  </a:lnTo>
                  <a:lnTo>
                    <a:pt x="559929" y="994833"/>
                  </a:lnTo>
                  <a:lnTo>
                    <a:pt x="559929" y="1016000"/>
                  </a:lnTo>
                  <a:lnTo>
                    <a:pt x="530296" y="1003300"/>
                  </a:lnTo>
                  <a:lnTo>
                    <a:pt x="509129" y="999067"/>
                  </a:lnTo>
                  <a:lnTo>
                    <a:pt x="475263" y="1011767"/>
                  </a:lnTo>
                  <a:lnTo>
                    <a:pt x="441396" y="1016000"/>
                  </a:lnTo>
                  <a:lnTo>
                    <a:pt x="407529" y="1024467"/>
                  </a:lnTo>
                  <a:lnTo>
                    <a:pt x="382129" y="1016000"/>
                  </a:lnTo>
                  <a:lnTo>
                    <a:pt x="382129" y="1016000"/>
                  </a:lnTo>
                  <a:lnTo>
                    <a:pt x="356729" y="1054100"/>
                  </a:lnTo>
                  <a:lnTo>
                    <a:pt x="335563" y="1071033"/>
                  </a:lnTo>
                  <a:lnTo>
                    <a:pt x="314396" y="1066800"/>
                  </a:lnTo>
                  <a:lnTo>
                    <a:pt x="301696" y="1032933"/>
                  </a:lnTo>
                  <a:lnTo>
                    <a:pt x="305929" y="1003300"/>
                  </a:lnTo>
                  <a:lnTo>
                    <a:pt x="288996" y="1016000"/>
                  </a:lnTo>
                  <a:lnTo>
                    <a:pt x="267829" y="1028700"/>
                  </a:lnTo>
                  <a:lnTo>
                    <a:pt x="229729" y="1007533"/>
                  </a:lnTo>
                  <a:lnTo>
                    <a:pt x="208563" y="960967"/>
                  </a:lnTo>
                  <a:lnTo>
                    <a:pt x="187396" y="939800"/>
                  </a:lnTo>
                  <a:lnTo>
                    <a:pt x="149296" y="922867"/>
                  </a:lnTo>
                  <a:lnTo>
                    <a:pt x="128129" y="905933"/>
                  </a:lnTo>
                  <a:lnTo>
                    <a:pt x="136596" y="872067"/>
                  </a:lnTo>
                  <a:lnTo>
                    <a:pt x="123896" y="825500"/>
                  </a:lnTo>
                  <a:lnTo>
                    <a:pt x="77329" y="7450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48" name="Forma libre 43">
              <a:extLst>
                <a:ext uri="{FF2B5EF4-FFF2-40B4-BE49-F238E27FC236}">
                  <a16:creationId xmlns:a16="http://schemas.microsoft.com/office/drawing/2014/main" id="{F9603B34-37C3-BEE3-4D62-D96C9336FC2A}"/>
                </a:ext>
              </a:extLst>
            </p:cNvPr>
            <p:cNvSpPr/>
            <p:nvPr/>
          </p:nvSpPr>
          <p:spPr bwMode="auto">
            <a:xfrm>
              <a:off x="4306888" y="4694238"/>
              <a:ext cx="457200" cy="612775"/>
            </a:xfrm>
            <a:custGeom>
              <a:avLst/>
              <a:gdLst>
                <a:gd name="connsiteX0" fmla="*/ 50800 w 478367"/>
                <a:gd name="connsiteY0" fmla="*/ 313267 h 656167"/>
                <a:gd name="connsiteX1" fmla="*/ 84667 w 478367"/>
                <a:gd name="connsiteY1" fmla="*/ 266700 h 656167"/>
                <a:gd name="connsiteX2" fmla="*/ 118533 w 478367"/>
                <a:gd name="connsiteY2" fmla="*/ 224367 h 656167"/>
                <a:gd name="connsiteX3" fmla="*/ 135467 w 478367"/>
                <a:gd name="connsiteY3" fmla="*/ 203200 h 656167"/>
                <a:gd name="connsiteX4" fmla="*/ 139700 w 478367"/>
                <a:gd name="connsiteY4" fmla="*/ 186267 h 656167"/>
                <a:gd name="connsiteX5" fmla="*/ 135467 w 478367"/>
                <a:gd name="connsiteY5" fmla="*/ 169334 h 656167"/>
                <a:gd name="connsiteX6" fmla="*/ 152400 w 478367"/>
                <a:gd name="connsiteY6" fmla="*/ 143934 h 656167"/>
                <a:gd name="connsiteX7" fmla="*/ 186267 w 478367"/>
                <a:gd name="connsiteY7" fmla="*/ 131234 h 656167"/>
                <a:gd name="connsiteX8" fmla="*/ 215900 w 478367"/>
                <a:gd name="connsiteY8" fmla="*/ 122767 h 656167"/>
                <a:gd name="connsiteX9" fmla="*/ 224367 w 478367"/>
                <a:gd name="connsiteY9" fmla="*/ 88900 h 656167"/>
                <a:gd name="connsiteX10" fmla="*/ 237067 w 478367"/>
                <a:gd name="connsiteY10" fmla="*/ 59267 h 656167"/>
                <a:gd name="connsiteX11" fmla="*/ 224367 w 478367"/>
                <a:gd name="connsiteY11" fmla="*/ 8467 h 656167"/>
                <a:gd name="connsiteX12" fmla="*/ 262467 w 478367"/>
                <a:gd name="connsiteY12" fmla="*/ 16934 h 656167"/>
                <a:gd name="connsiteX13" fmla="*/ 296333 w 478367"/>
                <a:gd name="connsiteY13" fmla="*/ 4234 h 656167"/>
                <a:gd name="connsiteX14" fmla="*/ 317500 w 478367"/>
                <a:gd name="connsiteY14" fmla="*/ 12700 h 656167"/>
                <a:gd name="connsiteX15" fmla="*/ 351367 w 478367"/>
                <a:gd name="connsiteY15" fmla="*/ 16934 h 656167"/>
                <a:gd name="connsiteX16" fmla="*/ 381000 w 478367"/>
                <a:gd name="connsiteY16" fmla="*/ 0 h 656167"/>
                <a:gd name="connsiteX17" fmla="*/ 406400 w 478367"/>
                <a:gd name="connsiteY17" fmla="*/ 12700 h 656167"/>
                <a:gd name="connsiteX18" fmla="*/ 440267 w 478367"/>
                <a:gd name="connsiteY18" fmla="*/ 38100 h 656167"/>
                <a:gd name="connsiteX19" fmla="*/ 452967 w 478367"/>
                <a:gd name="connsiteY19" fmla="*/ 55034 h 656167"/>
                <a:gd name="connsiteX20" fmla="*/ 436033 w 478367"/>
                <a:gd name="connsiteY20" fmla="*/ 67734 h 656167"/>
                <a:gd name="connsiteX21" fmla="*/ 397933 w 478367"/>
                <a:gd name="connsiteY21" fmla="*/ 93134 h 656167"/>
                <a:gd name="connsiteX22" fmla="*/ 389467 w 478367"/>
                <a:gd name="connsiteY22" fmla="*/ 122767 h 656167"/>
                <a:gd name="connsiteX23" fmla="*/ 406400 w 478367"/>
                <a:gd name="connsiteY23" fmla="*/ 152400 h 656167"/>
                <a:gd name="connsiteX24" fmla="*/ 431800 w 478367"/>
                <a:gd name="connsiteY24" fmla="*/ 177800 h 656167"/>
                <a:gd name="connsiteX25" fmla="*/ 452967 w 478367"/>
                <a:gd name="connsiteY25" fmla="*/ 198967 h 656167"/>
                <a:gd name="connsiteX26" fmla="*/ 448733 w 478367"/>
                <a:gd name="connsiteY26" fmla="*/ 232834 h 656167"/>
                <a:gd name="connsiteX27" fmla="*/ 461433 w 478367"/>
                <a:gd name="connsiteY27" fmla="*/ 249767 h 656167"/>
                <a:gd name="connsiteX28" fmla="*/ 452967 w 478367"/>
                <a:gd name="connsiteY28" fmla="*/ 275167 h 656167"/>
                <a:gd name="connsiteX29" fmla="*/ 465667 w 478367"/>
                <a:gd name="connsiteY29" fmla="*/ 309034 h 656167"/>
                <a:gd name="connsiteX30" fmla="*/ 478367 w 478367"/>
                <a:gd name="connsiteY30" fmla="*/ 334434 h 656167"/>
                <a:gd name="connsiteX31" fmla="*/ 478367 w 478367"/>
                <a:gd name="connsiteY31" fmla="*/ 342900 h 656167"/>
                <a:gd name="connsiteX32" fmla="*/ 444500 w 478367"/>
                <a:gd name="connsiteY32" fmla="*/ 342900 h 656167"/>
                <a:gd name="connsiteX33" fmla="*/ 431800 w 478367"/>
                <a:gd name="connsiteY33" fmla="*/ 359834 h 656167"/>
                <a:gd name="connsiteX34" fmla="*/ 431800 w 478367"/>
                <a:gd name="connsiteY34" fmla="*/ 389467 h 656167"/>
                <a:gd name="connsiteX35" fmla="*/ 389467 w 478367"/>
                <a:gd name="connsiteY35" fmla="*/ 402167 h 656167"/>
                <a:gd name="connsiteX36" fmla="*/ 402167 w 478367"/>
                <a:gd name="connsiteY36" fmla="*/ 427567 h 656167"/>
                <a:gd name="connsiteX37" fmla="*/ 406400 w 478367"/>
                <a:gd name="connsiteY37" fmla="*/ 436034 h 656167"/>
                <a:gd name="connsiteX38" fmla="*/ 397933 w 478367"/>
                <a:gd name="connsiteY38" fmla="*/ 452967 h 656167"/>
                <a:gd name="connsiteX39" fmla="*/ 368300 w 478367"/>
                <a:gd name="connsiteY39" fmla="*/ 444500 h 656167"/>
                <a:gd name="connsiteX40" fmla="*/ 347133 w 478367"/>
                <a:gd name="connsiteY40" fmla="*/ 427567 h 656167"/>
                <a:gd name="connsiteX41" fmla="*/ 321733 w 478367"/>
                <a:gd name="connsiteY41" fmla="*/ 406400 h 656167"/>
                <a:gd name="connsiteX42" fmla="*/ 309033 w 478367"/>
                <a:gd name="connsiteY42" fmla="*/ 427567 h 656167"/>
                <a:gd name="connsiteX43" fmla="*/ 296333 w 478367"/>
                <a:gd name="connsiteY43" fmla="*/ 440267 h 656167"/>
                <a:gd name="connsiteX44" fmla="*/ 304800 w 478367"/>
                <a:gd name="connsiteY44" fmla="*/ 478367 h 656167"/>
                <a:gd name="connsiteX45" fmla="*/ 309033 w 478367"/>
                <a:gd name="connsiteY45" fmla="*/ 508000 h 656167"/>
                <a:gd name="connsiteX46" fmla="*/ 325967 w 478367"/>
                <a:gd name="connsiteY46" fmla="*/ 533400 h 656167"/>
                <a:gd name="connsiteX47" fmla="*/ 330200 w 478367"/>
                <a:gd name="connsiteY47" fmla="*/ 584200 h 656167"/>
                <a:gd name="connsiteX48" fmla="*/ 309033 w 478367"/>
                <a:gd name="connsiteY48" fmla="*/ 622300 h 656167"/>
                <a:gd name="connsiteX49" fmla="*/ 270933 w 478367"/>
                <a:gd name="connsiteY49" fmla="*/ 643467 h 656167"/>
                <a:gd name="connsiteX50" fmla="*/ 232833 w 478367"/>
                <a:gd name="connsiteY50" fmla="*/ 651934 h 656167"/>
                <a:gd name="connsiteX51" fmla="*/ 224367 w 478367"/>
                <a:gd name="connsiteY51" fmla="*/ 656167 h 656167"/>
                <a:gd name="connsiteX52" fmla="*/ 182033 w 478367"/>
                <a:gd name="connsiteY52" fmla="*/ 630767 h 656167"/>
                <a:gd name="connsiteX53" fmla="*/ 156633 w 478367"/>
                <a:gd name="connsiteY53" fmla="*/ 609600 h 656167"/>
                <a:gd name="connsiteX54" fmla="*/ 127000 w 478367"/>
                <a:gd name="connsiteY54" fmla="*/ 613834 h 656167"/>
                <a:gd name="connsiteX55" fmla="*/ 110067 w 478367"/>
                <a:gd name="connsiteY55" fmla="*/ 613834 h 656167"/>
                <a:gd name="connsiteX56" fmla="*/ 88900 w 478367"/>
                <a:gd name="connsiteY56" fmla="*/ 596900 h 656167"/>
                <a:gd name="connsiteX57" fmla="*/ 88900 w 478367"/>
                <a:gd name="connsiteY57" fmla="*/ 554567 h 656167"/>
                <a:gd name="connsiteX58" fmla="*/ 93133 w 478367"/>
                <a:gd name="connsiteY58" fmla="*/ 516467 h 656167"/>
                <a:gd name="connsiteX59" fmla="*/ 97367 w 478367"/>
                <a:gd name="connsiteY59" fmla="*/ 491067 h 656167"/>
                <a:gd name="connsiteX60" fmla="*/ 114300 w 478367"/>
                <a:gd name="connsiteY60" fmla="*/ 478367 h 656167"/>
                <a:gd name="connsiteX61" fmla="*/ 105833 w 478367"/>
                <a:gd name="connsiteY61" fmla="*/ 452967 h 656167"/>
                <a:gd name="connsiteX62" fmla="*/ 67733 w 478367"/>
                <a:gd name="connsiteY62" fmla="*/ 452967 h 656167"/>
                <a:gd name="connsiteX63" fmla="*/ 33867 w 478367"/>
                <a:gd name="connsiteY63" fmla="*/ 448734 h 656167"/>
                <a:gd name="connsiteX64" fmla="*/ 8467 w 478367"/>
                <a:gd name="connsiteY64" fmla="*/ 448734 h 656167"/>
                <a:gd name="connsiteX65" fmla="*/ 0 w 478367"/>
                <a:gd name="connsiteY65" fmla="*/ 440267 h 656167"/>
                <a:gd name="connsiteX66" fmla="*/ 21167 w 478367"/>
                <a:gd name="connsiteY66" fmla="*/ 406400 h 656167"/>
                <a:gd name="connsiteX67" fmla="*/ 38100 w 478367"/>
                <a:gd name="connsiteY67" fmla="*/ 381000 h 656167"/>
                <a:gd name="connsiteX68" fmla="*/ 50800 w 478367"/>
                <a:gd name="connsiteY68" fmla="*/ 313267 h 656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478367" h="656167">
                  <a:moveTo>
                    <a:pt x="50800" y="313267"/>
                  </a:moveTo>
                  <a:lnTo>
                    <a:pt x="84667" y="266700"/>
                  </a:lnTo>
                  <a:cubicBezTo>
                    <a:pt x="115525" y="227025"/>
                    <a:pt x="102923" y="239977"/>
                    <a:pt x="118533" y="224367"/>
                  </a:cubicBezTo>
                  <a:cubicBezTo>
                    <a:pt x="137725" y="209974"/>
                    <a:pt x="135467" y="218723"/>
                    <a:pt x="135467" y="203200"/>
                  </a:cubicBezTo>
                  <a:lnTo>
                    <a:pt x="139700" y="186267"/>
                  </a:lnTo>
                  <a:lnTo>
                    <a:pt x="135467" y="169334"/>
                  </a:lnTo>
                  <a:lnTo>
                    <a:pt x="152400" y="143934"/>
                  </a:lnTo>
                  <a:lnTo>
                    <a:pt x="186267" y="131234"/>
                  </a:lnTo>
                  <a:lnTo>
                    <a:pt x="215900" y="122767"/>
                  </a:lnTo>
                  <a:lnTo>
                    <a:pt x="224367" y="88900"/>
                  </a:lnTo>
                  <a:lnTo>
                    <a:pt x="237067" y="59267"/>
                  </a:lnTo>
                  <a:lnTo>
                    <a:pt x="224367" y="8467"/>
                  </a:lnTo>
                  <a:lnTo>
                    <a:pt x="262467" y="16934"/>
                  </a:lnTo>
                  <a:lnTo>
                    <a:pt x="296333" y="4234"/>
                  </a:lnTo>
                  <a:lnTo>
                    <a:pt x="317500" y="12700"/>
                  </a:lnTo>
                  <a:cubicBezTo>
                    <a:pt x="348530" y="17134"/>
                    <a:pt x="337155" y="16934"/>
                    <a:pt x="351367" y="16934"/>
                  </a:cubicBezTo>
                  <a:cubicBezTo>
                    <a:pt x="378552" y="3341"/>
                    <a:pt x="370074" y="10928"/>
                    <a:pt x="381000" y="0"/>
                  </a:cubicBezTo>
                  <a:lnTo>
                    <a:pt x="406400" y="12700"/>
                  </a:lnTo>
                  <a:lnTo>
                    <a:pt x="440267" y="38100"/>
                  </a:lnTo>
                  <a:lnTo>
                    <a:pt x="452967" y="55034"/>
                  </a:lnTo>
                  <a:lnTo>
                    <a:pt x="436033" y="67734"/>
                  </a:lnTo>
                  <a:lnTo>
                    <a:pt x="397933" y="93134"/>
                  </a:lnTo>
                  <a:lnTo>
                    <a:pt x="389467" y="122767"/>
                  </a:lnTo>
                  <a:lnTo>
                    <a:pt x="406400" y="152400"/>
                  </a:lnTo>
                  <a:lnTo>
                    <a:pt x="431800" y="177800"/>
                  </a:lnTo>
                  <a:lnTo>
                    <a:pt x="452967" y="198967"/>
                  </a:lnTo>
                  <a:lnTo>
                    <a:pt x="448733" y="232834"/>
                  </a:lnTo>
                  <a:lnTo>
                    <a:pt x="461433" y="249767"/>
                  </a:lnTo>
                  <a:lnTo>
                    <a:pt x="452967" y="275167"/>
                  </a:lnTo>
                  <a:lnTo>
                    <a:pt x="465667" y="309034"/>
                  </a:lnTo>
                  <a:lnTo>
                    <a:pt x="478367" y="334434"/>
                  </a:lnTo>
                  <a:lnTo>
                    <a:pt x="478367" y="342900"/>
                  </a:lnTo>
                  <a:lnTo>
                    <a:pt x="444500" y="342900"/>
                  </a:lnTo>
                  <a:lnTo>
                    <a:pt x="431800" y="359834"/>
                  </a:lnTo>
                  <a:lnTo>
                    <a:pt x="431800" y="389467"/>
                  </a:lnTo>
                  <a:lnTo>
                    <a:pt x="389467" y="402167"/>
                  </a:lnTo>
                  <a:lnTo>
                    <a:pt x="402167" y="427567"/>
                  </a:lnTo>
                  <a:lnTo>
                    <a:pt x="406400" y="436034"/>
                  </a:lnTo>
                  <a:lnTo>
                    <a:pt x="397933" y="452967"/>
                  </a:lnTo>
                  <a:lnTo>
                    <a:pt x="368300" y="444500"/>
                  </a:lnTo>
                  <a:lnTo>
                    <a:pt x="347133" y="427567"/>
                  </a:lnTo>
                  <a:lnTo>
                    <a:pt x="321733" y="406400"/>
                  </a:lnTo>
                  <a:lnTo>
                    <a:pt x="309033" y="427567"/>
                  </a:lnTo>
                  <a:lnTo>
                    <a:pt x="296333" y="440267"/>
                  </a:lnTo>
                  <a:lnTo>
                    <a:pt x="304800" y="478367"/>
                  </a:lnTo>
                  <a:lnTo>
                    <a:pt x="309033" y="508000"/>
                  </a:lnTo>
                  <a:lnTo>
                    <a:pt x="325967" y="533400"/>
                  </a:lnTo>
                  <a:lnTo>
                    <a:pt x="330200" y="584200"/>
                  </a:lnTo>
                  <a:lnTo>
                    <a:pt x="309033" y="622300"/>
                  </a:lnTo>
                  <a:cubicBezTo>
                    <a:pt x="273970" y="644215"/>
                    <a:pt x="288479" y="643467"/>
                    <a:pt x="270933" y="643467"/>
                  </a:cubicBezTo>
                  <a:lnTo>
                    <a:pt x="232833" y="651934"/>
                  </a:lnTo>
                  <a:lnTo>
                    <a:pt x="224367" y="656167"/>
                  </a:lnTo>
                  <a:lnTo>
                    <a:pt x="182033" y="630767"/>
                  </a:lnTo>
                  <a:lnTo>
                    <a:pt x="156633" y="609600"/>
                  </a:lnTo>
                  <a:cubicBezTo>
                    <a:pt x="129841" y="614066"/>
                    <a:pt x="139816" y="613834"/>
                    <a:pt x="127000" y="613834"/>
                  </a:cubicBezTo>
                  <a:lnTo>
                    <a:pt x="110067" y="613834"/>
                  </a:lnTo>
                  <a:lnTo>
                    <a:pt x="88900" y="596900"/>
                  </a:lnTo>
                  <a:lnTo>
                    <a:pt x="88900" y="554567"/>
                  </a:lnTo>
                  <a:lnTo>
                    <a:pt x="93133" y="516467"/>
                  </a:lnTo>
                  <a:lnTo>
                    <a:pt x="97367" y="491067"/>
                  </a:lnTo>
                  <a:lnTo>
                    <a:pt x="114300" y="478367"/>
                  </a:lnTo>
                  <a:lnTo>
                    <a:pt x="105833" y="452967"/>
                  </a:lnTo>
                  <a:lnTo>
                    <a:pt x="67733" y="452967"/>
                  </a:lnTo>
                  <a:lnTo>
                    <a:pt x="33867" y="448734"/>
                  </a:lnTo>
                  <a:lnTo>
                    <a:pt x="8467" y="448734"/>
                  </a:lnTo>
                  <a:lnTo>
                    <a:pt x="0" y="440267"/>
                  </a:lnTo>
                  <a:lnTo>
                    <a:pt x="21167" y="406400"/>
                  </a:lnTo>
                  <a:lnTo>
                    <a:pt x="38100" y="381000"/>
                  </a:lnTo>
                  <a:lnTo>
                    <a:pt x="50800" y="3132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49" name="Forma libre 44">
              <a:extLst>
                <a:ext uri="{FF2B5EF4-FFF2-40B4-BE49-F238E27FC236}">
                  <a16:creationId xmlns:a16="http://schemas.microsoft.com/office/drawing/2014/main" id="{D162CA81-A02D-2E01-3C84-A35C0B36E69C}"/>
                </a:ext>
              </a:extLst>
            </p:cNvPr>
            <p:cNvSpPr>
              <a:spLocks/>
            </p:cNvSpPr>
            <p:nvPr/>
          </p:nvSpPr>
          <p:spPr bwMode="auto">
            <a:xfrm>
              <a:off x="3710518" y="4209337"/>
              <a:ext cx="697230" cy="883933"/>
            </a:xfrm>
            <a:custGeom>
              <a:avLst/>
              <a:gdLst>
                <a:gd name="T0" fmla="*/ 529167 w 728133"/>
                <a:gd name="T1" fmla="*/ 905934 h 948267"/>
                <a:gd name="T2" fmla="*/ 571500 w 728133"/>
                <a:gd name="T3" fmla="*/ 833967 h 948267"/>
                <a:gd name="T4" fmla="*/ 613833 w 728133"/>
                <a:gd name="T5" fmla="*/ 855134 h 948267"/>
                <a:gd name="T6" fmla="*/ 681567 w 728133"/>
                <a:gd name="T7" fmla="*/ 846667 h 948267"/>
                <a:gd name="T8" fmla="*/ 702733 w 728133"/>
                <a:gd name="T9" fmla="*/ 795867 h 948267"/>
                <a:gd name="T10" fmla="*/ 702733 w 728133"/>
                <a:gd name="T11" fmla="*/ 723900 h 948267"/>
                <a:gd name="T12" fmla="*/ 711200 w 728133"/>
                <a:gd name="T13" fmla="*/ 651934 h 948267"/>
                <a:gd name="T14" fmla="*/ 677333 w 728133"/>
                <a:gd name="T15" fmla="*/ 579967 h 948267"/>
                <a:gd name="T16" fmla="*/ 651933 w 728133"/>
                <a:gd name="T17" fmla="*/ 546100 h 948267"/>
                <a:gd name="T18" fmla="*/ 605367 w 728133"/>
                <a:gd name="T19" fmla="*/ 541867 h 948267"/>
                <a:gd name="T20" fmla="*/ 537633 w 728133"/>
                <a:gd name="T21" fmla="*/ 520700 h 948267"/>
                <a:gd name="T22" fmla="*/ 512233 w 728133"/>
                <a:gd name="T23" fmla="*/ 427567 h 948267"/>
                <a:gd name="T24" fmla="*/ 508000 w 728133"/>
                <a:gd name="T25" fmla="*/ 385234 h 948267"/>
                <a:gd name="T26" fmla="*/ 448733 w 728133"/>
                <a:gd name="T27" fmla="*/ 355600 h 948267"/>
                <a:gd name="T28" fmla="*/ 423333 w 728133"/>
                <a:gd name="T29" fmla="*/ 283634 h 948267"/>
                <a:gd name="T30" fmla="*/ 406400 w 728133"/>
                <a:gd name="T31" fmla="*/ 211667 h 948267"/>
                <a:gd name="T32" fmla="*/ 359833 w 728133"/>
                <a:gd name="T33" fmla="*/ 93134 h 948267"/>
                <a:gd name="T34" fmla="*/ 325967 w 728133"/>
                <a:gd name="T35" fmla="*/ 46567 h 948267"/>
                <a:gd name="T36" fmla="*/ 283633 w 728133"/>
                <a:gd name="T37" fmla="*/ 0 h 948267"/>
                <a:gd name="T38" fmla="*/ 215900 w 728133"/>
                <a:gd name="T39" fmla="*/ 50800 h 948267"/>
                <a:gd name="T40" fmla="*/ 165100 w 728133"/>
                <a:gd name="T41" fmla="*/ 97367 h 948267"/>
                <a:gd name="T42" fmla="*/ 131233 w 728133"/>
                <a:gd name="T43" fmla="*/ 152400 h 948267"/>
                <a:gd name="T44" fmla="*/ 80433 w 728133"/>
                <a:gd name="T45" fmla="*/ 139700 h 948267"/>
                <a:gd name="T46" fmla="*/ 59267 w 728133"/>
                <a:gd name="T47" fmla="*/ 67734 h 948267"/>
                <a:gd name="T48" fmla="*/ 55033 w 728133"/>
                <a:gd name="T49" fmla="*/ 12700 h 948267"/>
                <a:gd name="T50" fmla="*/ 21167 w 728133"/>
                <a:gd name="T51" fmla="*/ 38100 h 948267"/>
                <a:gd name="T52" fmla="*/ 33867 w 728133"/>
                <a:gd name="T53" fmla="*/ 67734 h 948267"/>
                <a:gd name="T54" fmla="*/ 12700 w 728133"/>
                <a:gd name="T55" fmla="*/ 97367 h 948267"/>
                <a:gd name="T56" fmla="*/ 0 w 728133"/>
                <a:gd name="T57" fmla="*/ 110067 h 948267"/>
                <a:gd name="T58" fmla="*/ 63500 w 728133"/>
                <a:gd name="T59" fmla="*/ 232834 h 948267"/>
                <a:gd name="T60" fmla="*/ 55033 w 728133"/>
                <a:gd name="T61" fmla="*/ 296334 h 948267"/>
                <a:gd name="T62" fmla="*/ 84667 w 728133"/>
                <a:gd name="T63" fmla="*/ 330200 h 948267"/>
                <a:gd name="T64" fmla="*/ 152400 w 728133"/>
                <a:gd name="T65" fmla="*/ 368300 h 948267"/>
                <a:gd name="T66" fmla="*/ 207433 w 728133"/>
                <a:gd name="T67" fmla="*/ 440267 h 948267"/>
                <a:gd name="T68" fmla="*/ 207433 w 728133"/>
                <a:gd name="T69" fmla="*/ 491067 h 948267"/>
                <a:gd name="T70" fmla="*/ 215900 w 728133"/>
                <a:gd name="T71" fmla="*/ 529167 h 948267"/>
                <a:gd name="T72" fmla="*/ 198967 w 728133"/>
                <a:gd name="T73" fmla="*/ 563034 h 948267"/>
                <a:gd name="T74" fmla="*/ 249767 w 728133"/>
                <a:gd name="T75" fmla="*/ 588434 h 948267"/>
                <a:gd name="T76" fmla="*/ 300567 w 728133"/>
                <a:gd name="T77" fmla="*/ 622300 h 948267"/>
                <a:gd name="T78" fmla="*/ 317500 w 728133"/>
                <a:gd name="T79" fmla="*/ 685800 h 948267"/>
                <a:gd name="T80" fmla="*/ 342900 w 728133"/>
                <a:gd name="T81" fmla="*/ 715434 h 948267"/>
                <a:gd name="T82" fmla="*/ 410633 w 728133"/>
                <a:gd name="T83" fmla="*/ 804334 h 948267"/>
                <a:gd name="T84" fmla="*/ 406400 w 728133"/>
                <a:gd name="T85" fmla="*/ 846667 h 948267"/>
                <a:gd name="T86" fmla="*/ 461433 w 728133"/>
                <a:gd name="T87" fmla="*/ 905934 h 94826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28133"/>
                <a:gd name="T133" fmla="*/ 0 h 948267"/>
                <a:gd name="T134" fmla="*/ 728133 w 728133"/>
                <a:gd name="T135" fmla="*/ 948267 h 948267"/>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28133" h="948267">
                  <a:moveTo>
                    <a:pt x="491067" y="948267"/>
                  </a:moveTo>
                  <a:lnTo>
                    <a:pt x="529167" y="905934"/>
                  </a:lnTo>
                  <a:cubicBezTo>
                    <a:pt x="559729" y="871005"/>
                    <a:pt x="558800" y="887067"/>
                    <a:pt x="558800" y="867834"/>
                  </a:cubicBezTo>
                  <a:lnTo>
                    <a:pt x="571500" y="833967"/>
                  </a:lnTo>
                  <a:lnTo>
                    <a:pt x="584200" y="833967"/>
                  </a:lnTo>
                  <a:lnTo>
                    <a:pt x="613833" y="855134"/>
                  </a:lnTo>
                  <a:lnTo>
                    <a:pt x="651933" y="850900"/>
                  </a:lnTo>
                  <a:lnTo>
                    <a:pt x="681567" y="846667"/>
                  </a:lnTo>
                  <a:lnTo>
                    <a:pt x="681567" y="829734"/>
                  </a:lnTo>
                  <a:lnTo>
                    <a:pt x="702733" y="795867"/>
                  </a:lnTo>
                  <a:lnTo>
                    <a:pt x="728133" y="753534"/>
                  </a:lnTo>
                  <a:lnTo>
                    <a:pt x="702733" y="723900"/>
                  </a:lnTo>
                  <a:lnTo>
                    <a:pt x="711200" y="681567"/>
                  </a:lnTo>
                  <a:lnTo>
                    <a:pt x="711200" y="651934"/>
                  </a:lnTo>
                  <a:cubicBezTo>
                    <a:pt x="689285" y="616870"/>
                    <a:pt x="690033" y="631380"/>
                    <a:pt x="690033" y="613834"/>
                  </a:cubicBezTo>
                  <a:cubicBezTo>
                    <a:pt x="675155" y="589037"/>
                    <a:pt x="677333" y="600895"/>
                    <a:pt x="677333" y="579967"/>
                  </a:cubicBezTo>
                  <a:lnTo>
                    <a:pt x="681567" y="558800"/>
                  </a:lnTo>
                  <a:lnTo>
                    <a:pt x="651933" y="546100"/>
                  </a:lnTo>
                  <a:lnTo>
                    <a:pt x="622300" y="529167"/>
                  </a:lnTo>
                  <a:lnTo>
                    <a:pt x="605367" y="541867"/>
                  </a:lnTo>
                  <a:lnTo>
                    <a:pt x="579967" y="554567"/>
                  </a:lnTo>
                  <a:lnTo>
                    <a:pt x="537633" y="520700"/>
                  </a:lnTo>
                  <a:lnTo>
                    <a:pt x="524933" y="474134"/>
                  </a:lnTo>
                  <a:cubicBezTo>
                    <a:pt x="511828" y="430449"/>
                    <a:pt x="512233" y="446533"/>
                    <a:pt x="512233" y="427567"/>
                  </a:cubicBezTo>
                  <a:lnTo>
                    <a:pt x="508000" y="402167"/>
                  </a:lnTo>
                  <a:lnTo>
                    <a:pt x="508000" y="385234"/>
                  </a:lnTo>
                  <a:lnTo>
                    <a:pt x="478367" y="372534"/>
                  </a:lnTo>
                  <a:lnTo>
                    <a:pt x="448733" y="355600"/>
                  </a:lnTo>
                  <a:lnTo>
                    <a:pt x="423333" y="317500"/>
                  </a:lnTo>
                  <a:lnTo>
                    <a:pt x="423333" y="283634"/>
                  </a:lnTo>
                  <a:lnTo>
                    <a:pt x="423333" y="228600"/>
                  </a:lnTo>
                  <a:lnTo>
                    <a:pt x="406400" y="211667"/>
                  </a:lnTo>
                  <a:cubicBezTo>
                    <a:pt x="388983" y="141998"/>
                    <a:pt x="405923" y="160390"/>
                    <a:pt x="385233" y="139700"/>
                  </a:cubicBezTo>
                  <a:lnTo>
                    <a:pt x="359833" y="93134"/>
                  </a:lnTo>
                  <a:cubicBezTo>
                    <a:pt x="342200" y="62275"/>
                    <a:pt x="342900" y="74877"/>
                    <a:pt x="342900" y="59267"/>
                  </a:cubicBezTo>
                  <a:lnTo>
                    <a:pt x="325967" y="46567"/>
                  </a:lnTo>
                  <a:cubicBezTo>
                    <a:pt x="308043" y="15201"/>
                    <a:pt x="317077" y="24980"/>
                    <a:pt x="304800" y="12700"/>
                  </a:cubicBezTo>
                  <a:lnTo>
                    <a:pt x="283633" y="0"/>
                  </a:lnTo>
                  <a:lnTo>
                    <a:pt x="232833" y="12700"/>
                  </a:lnTo>
                  <a:lnTo>
                    <a:pt x="215900" y="50800"/>
                  </a:lnTo>
                  <a:lnTo>
                    <a:pt x="198967" y="76200"/>
                  </a:lnTo>
                  <a:cubicBezTo>
                    <a:pt x="163838" y="93765"/>
                    <a:pt x="165100" y="80512"/>
                    <a:pt x="165100" y="97367"/>
                  </a:cubicBezTo>
                  <a:lnTo>
                    <a:pt x="148167" y="127000"/>
                  </a:lnTo>
                  <a:cubicBezTo>
                    <a:pt x="134836" y="153662"/>
                    <a:pt x="144933" y="152400"/>
                    <a:pt x="131233" y="152400"/>
                  </a:cubicBezTo>
                  <a:cubicBezTo>
                    <a:pt x="104441" y="156866"/>
                    <a:pt x="114416" y="156634"/>
                    <a:pt x="101600" y="156634"/>
                  </a:cubicBezTo>
                  <a:cubicBezTo>
                    <a:pt x="79223" y="143208"/>
                    <a:pt x="80433" y="152162"/>
                    <a:pt x="80433" y="139700"/>
                  </a:cubicBezTo>
                  <a:cubicBezTo>
                    <a:pt x="76044" y="100198"/>
                    <a:pt x="76200" y="114378"/>
                    <a:pt x="76200" y="97367"/>
                  </a:cubicBezTo>
                  <a:cubicBezTo>
                    <a:pt x="58484" y="70793"/>
                    <a:pt x="59267" y="82143"/>
                    <a:pt x="59267" y="67734"/>
                  </a:cubicBezTo>
                  <a:cubicBezTo>
                    <a:pt x="63899" y="35306"/>
                    <a:pt x="63500" y="48078"/>
                    <a:pt x="63500" y="29634"/>
                  </a:cubicBezTo>
                  <a:lnTo>
                    <a:pt x="55033" y="12700"/>
                  </a:lnTo>
                  <a:lnTo>
                    <a:pt x="33867" y="21167"/>
                  </a:lnTo>
                  <a:lnTo>
                    <a:pt x="21167" y="38100"/>
                  </a:lnTo>
                  <a:lnTo>
                    <a:pt x="21167" y="59267"/>
                  </a:lnTo>
                  <a:lnTo>
                    <a:pt x="33867" y="67734"/>
                  </a:lnTo>
                  <a:lnTo>
                    <a:pt x="25400" y="88900"/>
                  </a:lnTo>
                  <a:lnTo>
                    <a:pt x="12700" y="97367"/>
                  </a:lnTo>
                  <a:lnTo>
                    <a:pt x="4233" y="105834"/>
                  </a:lnTo>
                  <a:lnTo>
                    <a:pt x="0" y="110067"/>
                  </a:lnTo>
                  <a:lnTo>
                    <a:pt x="38100" y="194734"/>
                  </a:lnTo>
                  <a:lnTo>
                    <a:pt x="63500" y="232834"/>
                  </a:lnTo>
                  <a:lnTo>
                    <a:pt x="71967" y="279400"/>
                  </a:lnTo>
                  <a:lnTo>
                    <a:pt x="55033" y="296334"/>
                  </a:lnTo>
                  <a:lnTo>
                    <a:pt x="55033" y="317500"/>
                  </a:lnTo>
                  <a:lnTo>
                    <a:pt x="84667" y="330200"/>
                  </a:lnTo>
                  <a:lnTo>
                    <a:pt x="122767" y="347134"/>
                  </a:lnTo>
                  <a:lnTo>
                    <a:pt x="152400" y="368300"/>
                  </a:lnTo>
                  <a:lnTo>
                    <a:pt x="182033" y="406400"/>
                  </a:lnTo>
                  <a:lnTo>
                    <a:pt x="207433" y="440267"/>
                  </a:lnTo>
                  <a:lnTo>
                    <a:pt x="194733" y="457200"/>
                  </a:lnTo>
                  <a:lnTo>
                    <a:pt x="207433" y="491067"/>
                  </a:lnTo>
                  <a:lnTo>
                    <a:pt x="211667" y="512234"/>
                  </a:lnTo>
                  <a:lnTo>
                    <a:pt x="215900" y="529167"/>
                  </a:lnTo>
                  <a:lnTo>
                    <a:pt x="203200" y="554567"/>
                  </a:lnTo>
                  <a:lnTo>
                    <a:pt x="198967" y="563034"/>
                  </a:lnTo>
                  <a:lnTo>
                    <a:pt x="232833" y="567267"/>
                  </a:lnTo>
                  <a:lnTo>
                    <a:pt x="249767" y="588434"/>
                  </a:lnTo>
                  <a:lnTo>
                    <a:pt x="258233" y="605367"/>
                  </a:lnTo>
                  <a:lnTo>
                    <a:pt x="300567" y="622300"/>
                  </a:lnTo>
                  <a:lnTo>
                    <a:pt x="317500" y="656167"/>
                  </a:lnTo>
                  <a:lnTo>
                    <a:pt x="317500" y="685800"/>
                  </a:lnTo>
                  <a:lnTo>
                    <a:pt x="325967" y="706967"/>
                  </a:lnTo>
                  <a:lnTo>
                    <a:pt x="342900" y="715434"/>
                  </a:lnTo>
                  <a:lnTo>
                    <a:pt x="376767" y="757767"/>
                  </a:lnTo>
                  <a:lnTo>
                    <a:pt x="410633" y="804334"/>
                  </a:lnTo>
                  <a:lnTo>
                    <a:pt x="410633" y="833967"/>
                  </a:lnTo>
                  <a:lnTo>
                    <a:pt x="406400" y="846667"/>
                  </a:lnTo>
                  <a:lnTo>
                    <a:pt x="431800" y="880534"/>
                  </a:lnTo>
                  <a:lnTo>
                    <a:pt x="461433" y="905934"/>
                  </a:lnTo>
                  <a:lnTo>
                    <a:pt x="491067" y="948267"/>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50" name="Forma libre 45">
              <a:extLst>
                <a:ext uri="{FF2B5EF4-FFF2-40B4-BE49-F238E27FC236}">
                  <a16:creationId xmlns:a16="http://schemas.microsoft.com/office/drawing/2014/main" id="{4774FCD6-318D-D00C-08CA-BE81A3F6E2F1}"/>
                </a:ext>
              </a:extLst>
            </p:cNvPr>
            <p:cNvSpPr>
              <a:spLocks/>
            </p:cNvSpPr>
            <p:nvPr/>
          </p:nvSpPr>
          <p:spPr bwMode="auto">
            <a:xfrm>
              <a:off x="4100959" y="4319829"/>
              <a:ext cx="902677" cy="584026"/>
            </a:xfrm>
            <a:custGeom>
              <a:avLst/>
              <a:gdLst>
                <a:gd name="T0" fmla="*/ 299220 w 942686"/>
                <a:gd name="T1" fmla="*/ 575733 h 626533"/>
                <a:gd name="T2" fmla="*/ 282286 w 942686"/>
                <a:gd name="T3" fmla="*/ 503766 h 626533"/>
                <a:gd name="T4" fmla="*/ 265353 w 942686"/>
                <a:gd name="T5" fmla="*/ 436033 h 626533"/>
                <a:gd name="T6" fmla="*/ 214553 w 942686"/>
                <a:gd name="T7" fmla="*/ 410633 h 626533"/>
                <a:gd name="T8" fmla="*/ 167986 w 942686"/>
                <a:gd name="T9" fmla="*/ 431800 h 626533"/>
                <a:gd name="T10" fmla="*/ 108720 w 942686"/>
                <a:gd name="T11" fmla="*/ 351366 h 626533"/>
                <a:gd name="T12" fmla="*/ 96020 w 942686"/>
                <a:gd name="T13" fmla="*/ 283633 h 626533"/>
                <a:gd name="T14" fmla="*/ 79086 w 942686"/>
                <a:gd name="T15" fmla="*/ 245533 h 626533"/>
                <a:gd name="T16" fmla="*/ 19820 w 942686"/>
                <a:gd name="T17" fmla="*/ 211666 h 626533"/>
                <a:gd name="T18" fmla="*/ 19820 w 942686"/>
                <a:gd name="T19" fmla="*/ 118533 h 626533"/>
                <a:gd name="T20" fmla="*/ 87553 w 942686"/>
                <a:gd name="T21" fmla="*/ 127000 h 626533"/>
                <a:gd name="T22" fmla="*/ 129886 w 942686"/>
                <a:gd name="T23" fmla="*/ 63500 h 626533"/>
                <a:gd name="T24" fmla="*/ 180686 w 942686"/>
                <a:gd name="T25" fmla="*/ 46566 h 626533"/>
                <a:gd name="T26" fmla="*/ 231486 w 942686"/>
                <a:gd name="T27" fmla="*/ 80433 h 626533"/>
                <a:gd name="T28" fmla="*/ 261120 w 942686"/>
                <a:gd name="T29" fmla="*/ 101600 h 626533"/>
                <a:gd name="T30" fmla="*/ 290753 w 942686"/>
                <a:gd name="T31" fmla="*/ 50800 h 626533"/>
                <a:gd name="T32" fmla="*/ 333086 w 942686"/>
                <a:gd name="T33" fmla="*/ 33866 h 626533"/>
                <a:gd name="T34" fmla="*/ 366953 w 942686"/>
                <a:gd name="T35" fmla="*/ 8466 h 626533"/>
                <a:gd name="T36" fmla="*/ 413520 w 942686"/>
                <a:gd name="T37" fmla="*/ 12700 h 626533"/>
                <a:gd name="T38" fmla="*/ 468553 w 942686"/>
                <a:gd name="T39" fmla="*/ 4233 h 626533"/>
                <a:gd name="T40" fmla="*/ 515120 w 942686"/>
                <a:gd name="T41" fmla="*/ 25400 h 626533"/>
                <a:gd name="T42" fmla="*/ 595553 w 942686"/>
                <a:gd name="T43" fmla="*/ 55033 h 626533"/>
                <a:gd name="T44" fmla="*/ 633653 w 942686"/>
                <a:gd name="T45" fmla="*/ 88900 h 626533"/>
                <a:gd name="T46" fmla="*/ 675986 w 942686"/>
                <a:gd name="T47" fmla="*/ 105833 h 626533"/>
                <a:gd name="T48" fmla="*/ 815686 w 942686"/>
                <a:gd name="T49" fmla="*/ 84666 h 626533"/>
                <a:gd name="T50" fmla="*/ 887653 w 942686"/>
                <a:gd name="T51" fmla="*/ 38100 h 626533"/>
                <a:gd name="T52" fmla="*/ 925753 w 942686"/>
                <a:gd name="T53" fmla="*/ 101600 h 626533"/>
                <a:gd name="T54" fmla="*/ 925753 w 942686"/>
                <a:gd name="T55" fmla="*/ 160866 h 626533"/>
                <a:gd name="T56" fmla="*/ 942686 w 942686"/>
                <a:gd name="T57" fmla="*/ 224366 h 626533"/>
                <a:gd name="T58" fmla="*/ 904586 w 942686"/>
                <a:gd name="T59" fmla="*/ 275166 h 626533"/>
                <a:gd name="T60" fmla="*/ 879186 w 942686"/>
                <a:gd name="T61" fmla="*/ 309033 h 626533"/>
                <a:gd name="T62" fmla="*/ 929986 w 942686"/>
                <a:gd name="T63" fmla="*/ 317500 h 626533"/>
                <a:gd name="T64" fmla="*/ 921520 w 942686"/>
                <a:gd name="T65" fmla="*/ 376766 h 626533"/>
                <a:gd name="T66" fmla="*/ 896120 w 942686"/>
                <a:gd name="T67" fmla="*/ 461433 h 626533"/>
                <a:gd name="T68" fmla="*/ 858020 w 942686"/>
                <a:gd name="T69" fmla="*/ 491066 h 626533"/>
                <a:gd name="T70" fmla="*/ 790286 w 942686"/>
                <a:gd name="T71" fmla="*/ 499533 h 626533"/>
                <a:gd name="T72" fmla="*/ 747953 w 942686"/>
                <a:gd name="T73" fmla="*/ 495300 h 626533"/>
                <a:gd name="T74" fmla="*/ 659053 w 942686"/>
                <a:gd name="T75" fmla="*/ 452966 h 626533"/>
                <a:gd name="T76" fmla="*/ 608253 w 942686"/>
                <a:gd name="T77" fmla="*/ 397933 h 626533"/>
                <a:gd name="T78" fmla="*/ 570153 w 942686"/>
                <a:gd name="T79" fmla="*/ 414866 h 626533"/>
                <a:gd name="T80" fmla="*/ 532053 w 942686"/>
                <a:gd name="T81" fmla="*/ 414866 h 626533"/>
                <a:gd name="T82" fmla="*/ 489720 w 942686"/>
                <a:gd name="T83" fmla="*/ 406400 h 626533"/>
                <a:gd name="T84" fmla="*/ 443153 w 942686"/>
                <a:gd name="T85" fmla="*/ 410633 h 626533"/>
                <a:gd name="T86" fmla="*/ 447386 w 942686"/>
                <a:gd name="T87" fmla="*/ 444500 h 626533"/>
                <a:gd name="T88" fmla="*/ 434686 w 942686"/>
                <a:gd name="T89" fmla="*/ 486833 h 626533"/>
                <a:gd name="T90" fmla="*/ 405053 w 942686"/>
                <a:gd name="T91" fmla="*/ 529166 h 626533"/>
                <a:gd name="T92" fmla="*/ 358486 w 942686"/>
                <a:gd name="T93" fmla="*/ 558800 h 626533"/>
                <a:gd name="T94" fmla="*/ 320386 w 942686"/>
                <a:gd name="T95" fmla="*/ 626533 h 62653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942686"/>
                <a:gd name="T145" fmla="*/ 0 h 626533"/>
                <a:gd name="T146" fmla="*/ 942686 w 942686"/>
                <a:gd name="T147" fmla="*/ 626533 h 62653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942686" h="626533">
                  <a:moveTo>
                    <a:pt x="320386" y="626533"/>
                  </a:moveTo>
                  <a:cubicBezTo>
                    <a:pt x="298636" y="578681"/>
                    <a:pt x="299220" y="597017"/>
                    <a:pt x="299220" y="575733"/>
                  </a:cubicBezTo>
                  <a:lnTo>
                    <a:pt x="303453" y="546100"/>
                  </a:lnTo>
                  <a:cubicBezTo>
                    <a:pt x="280790" y="509840"/>
                    <a:pt x="282286" y="525546"/>
                    <a:pt x="282286" y="503766"/>
                  </a:cubicBezTo>
                  <a:lnTo>
                    <a:pt x="261120" y="478366"/>
                  </a:lnTo>
                  <a:lnTo>
                    <a:pt x="265353" y="436033"/>
                  </a:lnTo>
                  <a:lnTo>
                    <a:pt x="244186" y="423333"/>
                  </a:lnTo>
                  <a:lnTo>
                    <a:pt x="214553" y="410633"/>
                  </a:lnTo>
                  <a:lnTo>
                    <a:pt x="184920" y="419100"/>
                  </a:lnTo>
                  <a:lnTo>
                    <a:pt x="167986" y="431800"/>
                  </a:lnTo>
                  <a:lnTo>
                    <a:pt x="134120" y="414866"/>
                  </a:lnTo>
                  <a:cubicBezTo>
                    <a:pt x="112282" y="353721"/>
                    <a:pt x="127785" y="370435"/>
                    <a:pt x="108720" y="351366"/>
                  </a:cubicBezTo>
                  <a:lnTo>
                    <a:pt x="104486" y="321733"/>
                  </a:lnTo>
                  <a:lnTo>
                    <a:pt x="96020" y="283633"/>
                  </a:lnTo>
                  <a:lnTo>
                    <a:pt x="96020" y="262466"/>
                  </a:lnTo>
                  <a:cubicBezTo>
                    <a:pt x="77957" y="248919"/>
                    <a:pt x="79086" y="256822"/>
                    <a:pt x="79086" y="245533"/>
                  </a:cubicBezTo>
                  <a:cubicBezTo>
                    <a:pt x="48096" y="236678"/>
                    <a:pt x="49453" y="247339"/>
                    <a:pt x="49453" y="232833"/>
                  </a:cubicBezTo>
                  <a:lnTo>
                    <a:pt x="19820" y="211666"/>
                  </a:lnTo>
                  <a:lnTo>
                    <a:pt x="19820" y="165100"/>
                  </a:lnTo>
                  <a:cubicBezTo>
                    <a:pt x="15458" y="117127"/>
                    <a:pt x="0" y="118533"/>
                    <a:pt x="19820" y="118533"/>
                  </a:cubicBezTo>
                  <a:lnTo>
                    <a:pt x="66386" y="127000"/>
                  </a:lnTo>
                  <a:lnTo>
                    <a:pt x="87553" y="127000"/>
                  </a:lnTo>
                  <a:lnTo>
                    <a:pt x="87553" y="93133"/>
                  </a:lnTo>
                  <a:lnTo>
                    <a:pt x="129886" y="63500"/>
                  </a:lnTo>
                  <a:lnTo>
                    <a:pt x="146820" y="42333"/>
                  </a:lnTo>
                  <a:lnTo>
                    <a:pt x="180686" y="46566"/>
                  </a:lnTo>
                  <a:cubicBezTo>
                    <a:pt x="211677" y="55421"/>
                    <a:pt x="210320" y="44760"/>
                    <a:pt x="210320" y="59266"/>
                  </a:cubicBezTo>
                  <a:cubicBezTo>
                    <a:pt x="232588" y="77081"/>
                    <a:pt x="231486" y="67165"/>
                    <a:pt x="231486" y="80433"/>
                  </a:cubicBezTo>
                  <a:lnTo>
                    <a:pt x="244186" y="93133"/>
                  </a:lnTo>
                  <a:lnTo>
                    <a:pt x="261120" y="101600"/>
                  </a:lnTo>
                  <a:lnTo>
                    <a:pt x="273820" y="76200"/>
                  </a:lnTo>
                  <a:lnTo>
                    <a:pt x="290753" y="50800"/>
                  </a:lnTo>
                  <a:lnTo>
                    <a:pt x="307686" y="29633"/>
                  </a:lnTo>
                  <a:lnTo>
                    <a:pt x="333086" y="33866"/>
                  </a:lnTo>
                  <a:cubicBezTo>
                    <a:pt x="351805" y="24508"/>
                    <a:pt x="345558" y="29863"/>
                    <a:pt x="354253" y="21166"/>
                  </a:cubicBezTo>
                  <a:lnTo>
                    <a:pt x="366953" y="8466"/>
                  </a:lnTo>
                  <a:lnTo>
                    <a:pt x="379653" y="0"/>
                  </a:lnTo>
                  <a:lnTo>
                    <a:pt x="413520" y="12700"/>
                  </a:lnTo>
                  <a:lnTo>
                    <a:pt x="447386" y="12700"/>
                  </a:lnTo>
                  <a:lnTo>
                    <a:pt x="468553" y="4233"/>
                  </a:lnTo>
                  <a:lnTo>
                    <a:pt x="481253" y="0"/>
                  </a:lnTo>
                  <a:lnTo>
                    <a:pt x="515120" y="25400"/>
                  </a:lnTo>
                  <a:lnTo>
                    <a:pt x="548986" y="38100"/>
                  </a:lnTo>
                  <a:cubicBezTo>
                    <a:pt x="592630" y="55557"/>
                    <a:pt x="576122" y="55033"/>
                    <a:pt x="595553" y="55033"/>
                  </a:cubicBezTo>
                  <a:lnTo>
                    <a:pt x="633653" y="55033"/>
                  </a:lnTo>
                  <a:lnTo>
                    <a:pt x="633653" y="88900"/>
                  </a:lnTo>
                  <a:lnTo>
                    <a:pt x="637886" y="110066"/>
                  </a:lnTo>
                  <a:lnTo>
                    <a:pt x="675986" y="105833"/>
                  </a:lnTo>
                  <a:cubicBezTo>
                    <a:pt x="728125" y="88454"/>
                    <a:pt x="708937" y="88900"/>
                    <a:pt x="731020" y="88900"/>
                  </a:cubicBezTo>
                  <a:lnTo>
                    <a:pt x="815686" y="84666"/>
                  </a:lnTo>
                  <a:lnTo>
                    <a:pt x="849553" y="12700"/>
                  </a:lnTo>
                  <a:lnTo>
                    <a:pt x="887653" y="38100"/>
                  </a:lnTo>
                  <a:cubicBezTo>
                    <a:pt x="909723" y="64584"/>
                    <a:pt x="908820" y="52479"/>
                    <a:pt x="908820" y="67733"/>
                  </a:cubicBezTo>
                  <a:cubicBezTo>
                    <a:pt x="926453" y="98591"/>
                    <a:pt x="925753" y="85989"/>
                    <a:pt x="925753" y="101600"/>
                  </a:cubicBezTo>
                  <a:lnTo>
                    <a:pt x="925753" y="131233"/>
                  </a:lnTo>
                  <a:lnTo>
                    <a:pt x="925753" y="160866"/>
                  </a:lnTo>
                  <a:cubicBezTo>
                    <a:pt x="938948" y="196054"/>
                    <a:pt x="926396" y="194733"/>
                    <a:pt x="942686" y="194733"/>
                  </a:cubicBezTo>
                  <a:lnTo>
                    <a:pt x="942686" y="224366"/>
                  </a:lnTo>
                  <a:lnTo>
                    <a:pt x="938453" y="245533"/>
                  </a:lnTo>
                  <a:lnTo>
                    <a:pt x="904586" y="275166"/>
                  </a:lnTo>
                  <a:lnTo>
                    <a:pt x="879186" y="287866"/>
                  </a:lnTo>
                  <a:lnTo>
                    <a:pt x="879186" y="309033"/>
                  </a:lnTo>
                  <a:cubicBezTo>
                    <a:pt x="905848" y="322364"/>
                    <a:pt x="895120" y="321733"/>
                    <a:pt x="908820" y="321733"/>
                  </a:cubicBezTo>
                  <a:lnTo>
                    <a:pt x="929986" y="317500"/>
                  </a:lnTo>
                  <a:lnTo>
                    <a:pt x="942686" y="338666"/>
                  </a:lnTo>
                  <a:cubicBezTo>
                    <a:pt x="924861" y="374318"/>
                    <a:pt x="934678" y="363608"/>
                    <a:pt x="921520" y="376766"/>
                  </a:cubicBezTo>
                  <a:lnTo>
                    <a:pt x="908820" y="414866"/>
                  </a:lnTo>
                  <a:lnTo>
                    <a:pt x="896120" y="461433"/>
                  </a:lnTo>
                  <a:lnTo>
                    <a:pt x="887653" y="482600"/>
                  </a:lnTo>
                  <a:lnTo>
                    <a:pt x="858020" y="491066"/>
                  </a:lnTo>
                  <a:lnTo>
                    <a:pt x="824153" y="495300"/>
                  </a:lnTo>
                  <a:lnTo>
                    <a:pt x="790286" y="499533"/>
                  </a:lnTo>
                  <a:lnTo>
                    <a:pt x="773353" y="499533"/>
                  </a:lnTo>
                  <a:lnTo>
                    <a:pt x="747953" y="495300"/>
                  </a:lnTo>
                  <a:lnTo>
                    <a:pt x="688686" y="491066"/>
                  </a:lnTo>
                  <a:lnTo>
                    <a:pt x="659053" y="452966"/>
                  </a:lnTo>
                  <a:lnTo>
                    <a:pt x="633653" y="419100"/>
                  </a:lnTo>
                  <a:cubicBezTo>
                    <a:pt x="611488" y="396935"/>
                    <a:pt x="622464" y="397933"/>
                    <a:pt x="608253" y="397933"/>
                  </a:cubicBezTo>
                  <a:lnTo>
                    <a:pt x="595553" y="402166"/>
                  </a:lnTo>
                  <a:cubicBezTo>
                    <a:pt x="573176" y="415592"/>
                    <a:pt x="582614" y="414866"/>
                    <a:pt x="570153" y="414866"/>
                  </a:cubicBezTo>
                  <a:lnTo>
                    <a:pt x="553220" y="414866"/>
                  </a:lnTo>
                  <a:lnTo>
                    <a:pt x="532053" y="414866"/>
                  </a:lnTo>
                  <a:lnTo>
                    <a:pt x="506653" y="410633"/>
                  </a:lnTo>
                  <a:lnTo>
                    <a:pt x="489720" y="406400"/>
                  </a:lnTo>
                  <a:lnTo>
                    <a:pt x="472786" y="419100"/>
                  </a:lnTo>
                  <a:lnTo>
                    <a:pt x="443153" y="410633"/>
                  </a:lnTo>
                  <a:lnTo>
                    <a:pt x="438920" y="410633"/>
                  </a:lnTo>
                  <a:lnTo>
                    <a:pt x="447386" y="444500"/>
                  </a:lnTo>
                  <a:lnTo>
                    <a:pt x="447386" y="465666"/>
                  </a:lnTo>
                  <a:lnTo>
                    <a:pt x="434686" y="486833"/>
                  </a:lnTo>
                  <a:lnTo>
                    <a:pt x="438920" y="512233"/>
                  </a:lnTo>
                  <a:lnTo>
                    <a:pt x="405053" y="529166"/>
                  </a:lnTo>
                  <a:cubicBezTo>
                    <a:pt x="374063" y="538021"/>
                    <a:pt x="375420" y="527360"/>
                    <a:pt x="375420" y="541866"/>
                  </a:cubicBezTo>
                  <a:cubicBezTo>
                    <a:pt x="357357" y="555413"/>
                    <a:pt x="358486" y="547510"/>
                    <a:pt x="358486" y="558800"/>
                  </a:cubicBezTo>
                  <a:lnTo>
                    <a:pt x="350020" y="579966"/>
                  </a:lnTo>
                  <a:lnTo>
                    <a:pt x="320386" y="626533"/>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51" name="Forma libre 46">
              <a:extLst>
                <a:ext uri="{FF2B5EF4-FFF2-40B4-BE49-F238E27FC236}">
                  <a16:creationId xmlns:a16="http://schemas.microsoft.com/office/drawing/2014/main" id="{F348139A-416A-6BDD-2C2D-0E13E0833904}"/>
                </a:ext>
              </a:extLst>
            </p:cNvPr>
            <p:cNvSpPr>
              <a:spLocks/>
            </p:cNvSpPr>
            <p:nvPr/>
          </p:nvSpPr>
          <p:spPr bwMode="auto">
            <a:xfrm>
              <a:off x="4273111" y="3396436"/>
              <a:ext cx="1622331" cy="1152269"/>
            </a:xfrm>
            <a:custGeom>
              <a:avLst/>
              <a:gdLst>
                <a:gd name="T0" fmla="*/ 1677304 w 1694238"/>
                <a:gd name="T1" fmla="*/ 690033 h 1236133"/>
                <a:gd name="T2" fmla="*/ 1694238 w 1694238"/>
                <a:gd name="T3" fmla="*/ 609600 h 1236133"/>
                <a:gd name="T4" fmla="*/ 1634971 w 1694238"/>
                <a:gd name="T5" fmla="*/ 605366 h 1236133"/>
                <a:gd name="T6" fmla="*/ 1579938 w 1694238"/>
                <a:gd name="T7" fmla="*/ 673100 h 1236133"/>
                <a:gd name="T8" fmla="*/ 1512204 w 1694238"/>
                <a:gd name="T9" fmla="*/ 732366 h 1236133"/>
                <a:gd name="T10" fmla="*/ 1444471 w 1694238"/>
                <a:gd name="T11" fmla="*/ 766233 h 1236133"/>
                <a:gd name="T12" fmla="*/ 1165071 w 1694238"/>
                <a:gd name="T13" fmla="*/ 757766 h 1236133"/>
                <a:gd name="T14" fmla="*/ 1152371 w 1694238"/>
                <a:gd name="T15" fmla="*/ 702733 h 1236133"/>
                <a:gd name="T16" fmla="*/ 1110038 w 1694238"/>
                <a:gd name="T17" fmla="*/ 609600 h 1236133"/>
                <a:gd name="T18" fmla="*/ 868738 w 1694238"/>
                <a:gd name="T19" fmla="*/ 588433 h 1236133"/>
                <a:gd name="T20" fmla="*/ 919538 w 1694238"/>
                <a:gd name="T21" fmla="*/ 508000 h 1236133"/>
                <a:gd name="T22" fmla="*/ 898371 w 1694238"/>
                <a:gd name="T23" fmla="*/ 419100 h 1236133"/>
                <a:gd name="T24" fmla="*/ 822171 w 1694238"/>
                <a:gd name="T25" fmla="*/ 359833 h 1236133"/>
                <a:gd name="T26" fmla="*/ 750204 w 1694238"/>
                <a:gd name="T27" fmla="*/ 245533 h 1236133"/>
                <a:gd name="T28" fmla="*/ 724804 w 1694238"/>
                <a:gd name="T29" fmla="*/ 160866 h 1236133"/>
                <a:gd name="T30" fmla="*/ 674004 w 1694238"/>
                <a:gd name="T31" fmla="*/ 101600 h 1236133"/>
                <a:gd name="T32" fmla="*/ 699404 w 1694238"/>
                <a:gd name="T33" fmla="*/ 63500 h 1236133"/>
                <a:gd name="T34" fmla="*/ 593571 w 1694238"/>
                <a:gd name="T35" fmla="*/ 21166 h 1236133"/>
                <a:gd name="T36" fmla="*/ 521604 w 1694238"/>
                <a:gd name="T37" fmla="*/ 8466 h 1236133"/>
                <a:gd name="T38" fmla="*/ 483504 w 1694238"/>
                <a:gd name="T39" fmla="*/ 114300 h 1236133"/>
                <a:gd name="T40" fmla="*/ 386138 w 1694238"/>
                <a:gd name="T41" fmla="*/ 127000 h 1236133"/>
                <a:gd name="T42" fmla="*/ 204104 w 1694238"/>
                <a:gd name="T43" fmla="*/ 186266 h 1236133"/>
                <a:gd name="T44" fmla="*/ 144838 w 1694238"/>
                <a:gd name="T45" fmla="*/ 270933 h 1236133"/>
                <a:gd name="T46" fmla="*/ 51704 w 1694238"/>
                <a:gd name="T47" fmla="*/ 296333 h 1236133"/>
                <a:gd name="T48" fmla="*/ 22071 w 1694238"/>
                <a:gd name="T49" fmla="*/ 406400 h 1236133"/>
                <a:gd name="T50" fmla="*/ 47471 w 1694238"/>
                <a:gd name="T51" fmla="*/ 512233 h 1236133"/>
                <a:gd name="T52" fmla="*/ 85571 w 1694238"/>
                <a:gd name="T53" fmla="*/ 579966 h 1236133"/>
                <a:gd name="T54" fmla="*/ 191404 w 1694238"/>
                <a:gd name="T55" fmla="*/ 546100 h 1236133"/>
                <a:gd name="T56" fmla="*/ 377671 w 1694238"/>
                <a:gd name="T57" fmla="*/ 347133 h 1236133"/>
                <a:gd name="T58" fmla="*/ 449638 w 1694238"/>
                <a:gd name="T59" fmla="*/ 381000 h 1236133"/>
                <a:gd name="T60" fmla="*/ 381904 w 1694238"/>
                <a:gd name="T61" fmla="*/ 571500 h 1236133"/>
                <a:gd name="T62" fmla="*/ 475038 w 1694238"/>
                <a:gd name="T63" fmla="*/ 723900 h 1236133"/>
                <a:gd name="T64" fmla="*/ 491971 w 1694238"/>
                <a:gd name="T65" fmla="*/ 880533 h 1236133"/>
                <a:gd name="T66" fmla="*/ 542771 w 1694238"/>
                <a:gd name="T67" fmla="*/ 935566 h 1236133"/>
                <a:gd name="T68" fmla="*/ 462338 w 1694238"/>
                <a:gd name="T69" fmla="*/ 1028700 h 1236133"/>
                <a:gd name="T70" fmla="*/ 483504 w 1694238"/>
                <a:gd name="T71" fmla="*/ 1100666 h 1236133"/>
                <a:gd name="T72" fmla="*/ 635904 w 1694238"/>
                <a:gd name="T73" fmla="*/ 1066800 h 1236133"/>
                <a:gd name="T74" fmla="*/ 750204 w 1694238"/>
                <a:gd name="T75" fmla="*/ 1109133 h 1236133"/>
                <a:gd name="T76" fmla="*/ 801004 w 1694238"/>
                <a:gd name="T77" fmla="*/ 1189566 h 1236133"/>
                <a:gd name="T78" fmla="*/ 983038 w 1694238"/>
                <a:gd name="T79" fmla="*/ 1214966 h 1236133"/>
                <a:gd name="T80" fmla="*/ 1131204 w 1694238"/>
                <a:gd name="T81" fmla="*/ 1189566 h 1236133"/>
                <a:gd name="T82" fmla="*/ 1182004 w 1694238"/>
                <a:gd name="T83" fmla="*/ 1100666 h 1236133"/>
                <a:gd name="T84" fmla="*/ 1186238 w 1694238"/>
                <a:gd name="T85" fmla="*/ 1058333 h 1236133"/>
                <a:gd name="T86" fmla="*/ 1440238 w 1694238"/>
                <a:gd name="T87" fmla="*/ 999066 h 1236133"/>
                <a:gd name="T88" fmla="*/ 1567238 w 1694238"/>
                <a:gd name="T89" fmla="*/ 817033 h 123613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694238"/>
                <a:gd name="T136" fmla="*/ 0 h 1236133"/>
                <a:gd name="T137" fmla="*/ 1694238 w 1694238"/>
                <a:gd name="T138" fmla="*/ 1236133 h 123613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694238" h="1236133">
                  <a:moveTo>
                    <a:pt x="1634971" y="766233"/>
                  </a:moveTo>
                  <a:cubicBezTo>
                    <a:pt x="1656905" y="713591"/>
                    <a:pt x="1643166" y="728405"/>
                    <a:pt x="1660371" y="711200"/>
                  </a:cubicBezTo>
                  <a:cubicBezTo>
                    <a:pt x="1678302" y="693268"/>
                    <a:pt x="1677304" y="702249"/>
                    <a:pt x="1677304" y="690033"/>
                  </a:cubicBezTo>
                  <a:lnTo>
                    <a:pt x="1668838" y="673100"/>
                  </a:lnTo>
                  <a:lnTo>
                    <a:pt x="1668838" y="630766"/>
                  </a:lnTo>
                  <a:lnTo>
                    <a:pt x="1694238" y="609600"/>
                  </a:lnTo>
                  <a:lnTo>
                    <a:pt x="1694238" y="588433"/>
                  </a:lnTo>
                  <a:lnTo>
                    <a:pt x="1668838" y="588433"/>
                  </a:lnTo>
                  <a:lnTo>
                    <a:pt x="1634971" y="605366"/>
                  </a:lnTo>
                  <a:lnTo>
                    <a:pt x="1622271" y="630766"/>
                  </a:lnTo>
                  <a:lnTo>
                    <a:pt x="1596871" y="660400"/>
                  </a:lnTo>
                  <a:lnTo>
                    <a:pt x="1579938" y="673100"/>
                  </a:lnTo>
                  <a:lnTo>
                    <a:pt x="1554538" y="673100"/>
                  </a:lnTo>
                  <a:lnTo>
                    <a:pt x="1524904" y="702733"/>
                  </a:lnTo>
                  <a:lnTo>
                    <a:pt x="1512204" y="732366"/>
                  </a:lnTo>
                  <a:lnTo>
                    <a:pt x="1486804" y="719666"/>
                  </a:lnTo>
                  <a:lnTo>
                    <a:pt x="1457171" y="753533"/>
                  </a:lnTo>
                  <a:lnTo>
                    <a:pt x="1444471" y="766233"/>
                  </a:lnTo>
                  <a:lnTo>
                    <a:pt x="1368271" y="774700"/>
                  </a:lnTo>
                  <a:lnTo>
                    <a:pt x="1169304" y="783166"/>
                  </a:lnTo>
                  <a:lnTo>
                    <a:pt x="1165071" y="757766"/>
                  </a:lnTo>
                  <a:cubicBezTo>
                    <a:pt x="1169823" y="729254"/>
                    <a:pt x="1165465" y="740043"/>
                    <a:pt x="1173538" y="723900"/>
                  </a:cubicBezTo>
                  <a:lnTo>
                    <a:pt x="1177771" y="711200"/>
                  </a:lnTo>
                  <a:lnTo>
                    <a:pt x="1152371" y="702733"/>
                  </a:lnTo>
                  <a:lnTo>
                    <a:pt x="1139671" y="660400"/>
                  </a:lnTo>
                  <a:lnTo>
                    <a:pt x="1126971" y="618066"/>
                  </a:lnTo>
                  <a:lnTo>
                    <a:pt x="1110038" y="609600"/>
                  </a:lnTo>
                  <a:lnTo>
                    <a:pt x="1071938" y="605366"/>
                  </a:lnTo>
                  <a:lnTo>
                    <a:pt x="1004204" y="584200"/>
                  </a:lnTo>
                  <a:lnTo>
                    <a:pt x="868738" y="588433"/>
                  </a:lnTo>
                  <a:lnTo>
                    <a:pt x="851804" y="571500"/>
                  </a:lnTo>
                  <a:lnTo>
                    <a:pt x="881438" y="541866"/>
                  </a:lnTo>
                  <a:lnTo>
                    <a:pt x="919538" y="508000"/>
                  </a:lnTo>
                  <a:lnTo>
                    <a:pt x="932238" y="478366"/>
                  </a:lnTo>
                  <a:lnTo>
                    <a:pt x="928004" y="452966"/>
                  </a:lnTo>
                  <a:lnTo>
                    <a:pt x="898371" y="419100"/>
                  </a:lnTo>
                  <a:lnTo>
                    <a:pt x="868738" y="364066"/>
                  </a:lnTo>
                  <a:cubicBezTo>
                    <a:pt x="846187" y="359556"/>
                    <a:pt x="854766" y="359833"/>
                    <a:pt x="843338" y="359833"/>
                  </a:cubicBezTo>
                  <a:lnTo>
                    <a:pt x="822171" y="359833"/>
                  </a:lnTo>
                  <a:lnTo>
                    <a:pt x="813704" y="317500"/>
                  </a:lnTo>
                  <a:lnTo>
                    <a:pt x="796771" y="287866"/>
                  </a:lnTo>
                  <a:lnTo>
                    <a:pt x="750204" y="245533"/>
                  </a:lnTo>
                  <a:lnTo>
                    <a:pt x="733271" y="207433"/>
                  </a:lnTo>
                  <a:lnTo>
                    <a:pt x="729038" y="182033"/>
                  </a:lnTo>
                  <a:lnTo>
                    <a:pt x="724804" y="160866"/>
                  </a:lnTo>
                  <a:lnTo>
                    <a:pt x="690938" y="139700"/>
                  </a:lnTo>
                  <a:lnTo>
                    <a:pt x="674004" y="118533"/>
                  </a:lnTo>
                  <a:lnTo>
                    <a:pt x="674004" y="101600"/>
                  </a:lnTo>
                  <a:lnTo>
                    <a:pt x="695171" y="93133"/>
                  </a:lnTo>
                  <a:lnTo>
                    <a:pt x="703638" y="80433"/>
                  </a:lnTo>
                  <a:lnTo>
                    <a:pt x="699404" y="63500"/>
                  </a:lnTo>
                  <a:lnTo>
                    <a:pt x="652838" y="42333"/>
                  </a:lnTo>
                  <a:lnTo>
                    <a:pt x="623204" y="4233"/>
                  </a:lnTo>
                  <a:lnTo>
                    <a:pt x="593571" y="21166"/>
                  </a:lnTo>
                  <a:lnTo>
                    <a:pt x="568171" y="8466"/>
                  </a:lnTo>
                  <a:lnTo>
                    <a:pt x="547004" y="0"/>
                  </a:lnTo>
                  <a:lnTo>
                    <a:pt x="521604" y="8466"/>
                  </a:lnTo>
                  <a:lnTo>
                    <a:pt x="504671" y="29633"/>
                  </a:lnTo>
                  <a:lnTo>
                    <a:pt x="500438" y="80433"/>
                  </a:lnTo>
                  <a:lnTo>
                    <a:pt x="483504" y="114300"/>
                  </a:lnTo>
                  <a:lnTo>
                    <a:pt x="449638" y="127000"/>
                  </a:lnTo>
                  <a:lnTo>
                    <a:pt x="420004" y="122766"/>
                  </a:lnTo>
                  <a:lnTo>
                    <a:pt x="386138" y="127000"/>
                  </a:lnTo>
                  <a:cubicBezTo>
                    <a:pt x="346546" y="162192"/>
                    <a:pt x="360053" y="148851"/>
                    <a:pt x="343804" y="165100"/>
                  </a:cubicBezTo>
                  <a:cubicBezTo>
                    <a:pt x="291702" y="186809"/>
                    <a:pt x="311348" y="186266"/>
                    <a:pt x="288771" y="186266"/>
                  </a:cubicBezTo>
                  <a:lnTo>
                    <a:pt x="204104" y="186266"/>
                  </a:lnTo>
                  <a:lnTo>
                    <a:pt x="182938" y="194733"/>
                  </a:lnTo>
                  <a:lnTo>
                    <a:pt x="140604" y="224366"/>
                  </a:lnTo>
                  <a:lnTo>
                    <a:pt x="144838" y="270933"/>
                  </a:lnTo>
                  <a:lnTo>
                    <a:pt x="140604" y="283633"/>
                  </a:lnTo>
                  <a:lnTo>
                    <a:pt x="102504" y="262466"/>
                  </a:lnTo>
                  <a:lnTo>
                    <a:pt x="51704" y="296333"/>
                  </a:lnTo>
                  <a:lnTo>
                    <a:pt x="22071" y="338666"/>
                  </a:lnTo>
                  <a:cubicBezTo>
                    <a:pt x="0" y="365150"/>
                    <a:pt x="904" y="353045"/>
                    <a:pt x="904" y="368300"/>
                  </a:cubicBezTo>
                  <a:lnTo>
                    <a:pt x="22071" y="406400"/>
                  </a:lnTo>
                  <a:lnTo>
                    <a:pt x="26304" y="440266"/>
                  </a:lnTo>
                  <a:lnTo>
                    <a:pt x="43238" y="469900"/>
                  </a:lnTo>
                  <a:lnTo>
                    <a:pt x="47471" y="512233"/>
                  </a:lnTo>
                  <a:lnTo>
                    <a:pt x="51704" y="546100"/>
                  </a:lnTo>
                  <a:lnTo>
                    <a:pt x="81338" y="563033"/>
                  </a:lnTo>
                  <a:lnTo>
                    <a:pt x="85571" y="579966"/>
                  </a:lnTo>
                  <a:lnTo>
                    <a:pt x="115204" y="584200"/>
                  </a:lnTo>
                  <a:lnTo>
                    <a:pt x="144838" y="558800"/>
                  </a:lnTo>
                  <a:lnTo>
                    <a:pt x="191404" y="546100"/>
                  </a:lnTo>
                  <a:lnTo>
                    <a:pt x="242204" y="478366"/>
                  </a:lnTo>
                  <a:lnTo>
                    <a:pt x="280304" y="402166"/>
                  </a:lnTo>
                  <a:lnTo>
                    <a:pt x="377671" y="347133"/>
                  </a:lnTo>
                  <a:lnTo>
                    <a:pt x="398838" y="334433"/>
                  </a:lnTo>
                  <a:lnTo>
                    <a:pt x="441171" y="347133"/>
                  </a:lnTo>
                  <a:lnTo>
                    <a:pt x="449638" y="381000"/>
                  </a:lnTo>
                  <a:lnTo>
                    <a:pt x="428471" y="397933"/>
                  </a:lnTo>
                  <a:lnTo>
                    <a:pt x="411538" y="465666"/>
                  </a:lnTo>
                  <a:lnTo>
                    <a:pt x="381904" y="571500"/>
                  </a:lnTo>
                  <a:lnTo>
                    <a:pt x="394604" y="601133"/>
                  </a:lnTo>
                  <a:lnTo>
                    <a:pt x="445404" y="673100"/>
                  </a:lnTo>
                  <a:lnTo>
                    <a:pt x="475038" y="723900"/>
                  </a:lnTo>
                  <a:lnTo>
                    <a:pt x="466571" y="770466"/>
                  </a:lnTo>
                  <a:lnTo>
                    <a:pt x="496204" y="833966"/>
                  </a:lnTo>
                  <a:lnTo>
                    <a:pt x="491971" y="880533"/>
                  </a:lnTo>
                  <a:lnTo>
                    <a:pt x="500438" y="910166"/>
                  </a:lnTo>
                  <a:lnTo>
                    <a:pt x="525838" y="935566"/>
                  </a:lnTo>
                  <a:lnTo>
                    <a:pt x="542771" y="935566"/>
                  </a:lnTo>
                  <a:lnTo>
                    <a:pt x="538538" y="973666"/>
                  </a:lnTo>
                  <a:lnTo>
                    <a:pt x="504671" y="999066"/>
                  </a:lnTo>
                  <a:lnTo>
                    <a:pt x="462338" y="1028700"/>
                  </a:lnTo>
                  <a:lnTo>
                    <a:pt x="449638" y="1045633"/>
                  </a:lnTo>
                  <a:lnTo>
                    <a:pt x="458104" y="1092200"/>
                  </a:lnTo>
                  <a:cubicBezTo>
                    <a:pt x="480581" y="1101190"/>
                    <a:pt x="471672" y="1100666"/>
                    <a:pt x="483504" y="1100666"/>
                  </a:cubicBezTo>
                  <a:lnTo>
                    <a:pt x="525838" y="1083733"/>
                  </a:lnTo>
                  <a:lnTo>
                    <a:pt x="614738" y="1071033"/>
                  </a:lnTo>
                  <a:lnTo>
                    <a:pt x="635904" y="1066800"/>
                  </a:lnTo>
                  <a:lnTo>
                    <a:pt x="678238" y="1007533"/>
                  </a:lnTo>
                  <a:lnTo>
                    <a:pt x="729038" y="1049866"/>
                  </a:lnTo>
                  <a:cubicBezTo>
                    <a:pt x="752728" y="1097248"/>
                    <a:pt x="750204" y="1076423"/>
                    <a:pt x="750204" y="1109133"/>
                  </a:cubicBezTo>
                  <a:lnTo>
                    <a:pt x="745971" y="1155700"/>
                  </a:lnTo>
                  <a:lnTo>
                    <a:pt x="754438" y="1181100"/>
                  </a:lnTo>
                  <a:lnTo>
                    <a:pt x="801004" y="1189566"/>
                  </a:lnTo>
                  <a:lnTo>
                    <a:pt x="898371" y="1172633"/>
                  </a:lnTo>
                  <a:lnTo>
                    <a:pt x="923771" y="1198033"/>
                  </a:lnTo>
                  <a:lnTo>
                    <a:pt x="983038" y="1214966"/>
                  </a:lnTo>
                  <a:lnTo>
                    <a:pt x="1033838" y="1236133"/>
                  </a:lnTo>
                  <a:lnTo>
                    <a:pt x="1093104" y="1202266"/>
                  </a:lnTo>
                  <a:lnTo>
                    <a:pt x="1131204" y="1189566"/>
                  </a:lnTo>
                  <a:lnTo>
                    <a:pt x="1156604" y="1181100"/>
                  </a:lnTo>
                  <a:lnTo>
                    <a:pt x="1177771" y="1134533"/>
                  </a:lnTo>
                  <a:lnTo>
                    <a:pt x="1182004" y="1100666"/>
                  </a:lnTo>
                  <a:lnTo>
                    <a:pt x="1156604" y="1075266"/>
                  </a:lnTo>
                  <a:lnTo>
                    <a:pt x="1165071" y="1049866"/>
                  </a:lnTo>
                  <a:lnTo>
                    <a:pt x="1186238" y="1058333"/>
                  </a:lnTo>
                  <a:lnTo>
                    <a:pt x="1211638" y="1079500"/>
                  </a:lnTo>
                  <a:lnTo>
                    <a:pt x="1266671" y="1079500"/>
                  </a:lnTo>
                  <a:lnTo>
                    <a:pt x="1440238" y="999066"/>
                  </a:lnTo>
                  <a:lnTo>
                    <a:pt x="1558771" y="918633"/>
                  </a:lnTo>
                  <a:lnTo>
                    <a:pt x="1575704" y="863600"/>
                  </a:lnTo>
                  <a:lnTo>
                    <a:pt x="1567238" y="817033"/>
                  </a:lnTo>
                  <a:lnTo>
                    <a:pt x="1634971" y="766233"/>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52" name="Forma libre 47">
              <a:extLst>
                <a:ext uri="{FF2B5EF4-FFF2-40B4-BE49-F238E27FC236}">
                  <a16:creationId xmlns:a16="http://schemas.microsoft.com/office/drawing/2014/main" id="{3A671903-8AE3-FBAC-899E-5CFB49713292}"/>
                </a:ext>
              </a:extLst>
            </p:cNvPr>
            <p:cNvSpPr/>
            <p:nvPr/>
          </p:nvSpPr>
          <p:spPr bwMode="auto">
            <a:xfrm>
              <a:off x="4035425" y="3944938"/>
              <a:ext cx="762000" cy="488950"/>
            </a:xfrm>
            <a:custGeom>
              <a:avLst/>
              <a:gdLst>
                <a:gd name="connsiteX0" fmla="*/ 0 w 795866"/>
                <a:gd name="connsiteY0" fmla="*/ 338667 h 524933"/>
                <a:gd name="connsiteX1" fmla="*/ 59266 w 795866"/>
                <a:gd name="connsiteY1" fmla="*/ 283633 h 524933"/>
                <a:gd name="connsiteX2" fmla="*/ 101600 w 795866"/>
                <a:gd name="connsiteY2" fmla="*/ 270933 h 524933"/>
                <a:gd name="connsiteX3" fmla="*/ 207433 w 795866"/>
                <a:gd name="connsiteY3" fmla="*/ 300567 h 524933"/>
                <a:gd name="connsiteX4" fmla="*/ 254000 w 795866"/>
                <a:gd name="connsiteY4" fmla="*/ 321733 h 524933"/>
                <a:gd name="connsiteX5" fmla="*/ 300566 w 795866"/>
                <a:gd name="connsiteY5" fmla="*/ 292100 h 524933"/>
                <a:gd name="connsiteX6" fmla="*/ 304800 w 795866"/>
                <a:gd name="connsiteY6" fmla="*/ 270933 h 524933"/>
                <a:gd name="connsiteX7" fmla="*/ 292100 w 795866"/>
                <a:gd name="connsiteY7" fmla="*/ 207433 h 524933"/>
                <a:gd name="connsiteX8" fmla="*/ 313266 w 795866"/>
                <a:gd name="connsiteY8" fmla="*/ 152400 h 524933"/>
                <a:gd name="connsiteX9" fmla="*/ 389466 w 795866"/>
                <a:gd name="connsiteY9" fmla="*/ 148167 h 524933"/>
                <a:gd name="connsiteX10" fmla="*/ 431800 w 795866"/>
                <a:gd name="connsiteY10" fmla="*/ 169333 h 524933"/>
                <a:gd name="connsiteX11" fmla="*/ 457200 w 795866"/>
                <a:gd name="connsiteY11" fmla="*/ 152400 h 524933"/>
                <a:gd name="connsiteX12" fmla="*/ 478366 w 795866"/>
                <a:gd name="connsiteY12" fmla="*/ 114300 h 524933"/>
                <a:gd name="connsiteX13" fmla="*/ 512233 w 795866"/>
                <a:gd name="connsiteY13" fmla="*/ 122767 h 524933"/>
                <a:gd name="connsiteX14" fmla="*/ 541866 w 795866"/>
                <a:gd name="connsiteY14" fmla="*/ 97367 h 524933"/>
                <a:gd name="connsiteX15" fmla="*/ 558800 w 795866"/>
                <a:gd name="connsiteY15" fmla="*/ 71967 h 524933"/>
                <a:gd name="connsiteX16" fmla="*/ 571500 w 795866"/>
                <a:gd name="connsiteY16" fmla="*/ 105833 h 524933"/>
                <a:gd name="connsiteX17" fmla="*/ 596900 w 795866"/>
                <a:gd name="connsiteY17" fmla="*/ 122767 h 524933"/>
                <a:gd name="connsiteX18" fmla="*/ 605366 w 795866"/>
                <a:gd name="connsiteY18" fmla="*/ 76200 h 524933"/>
                <a:gd name="connsiteX19" fmla="*/ 588433 w 795866"/>
                <a:gd name="connsiteY19" fmla="*/ 38100 h 524933"/>
                <a:gd name="connsiteX20" fmla="*/ 618066 w 795866"/>
                <a:gd name="connsiteY20" fmla="*/ 0 h 524933"/>
                <a:gd name="connsiteX21" fmla="*/ 647700 w 795866"/>
                <a:gd name="connsiteY21" fmla="*/ 21167 h 524933"/>
                <a:gd name="connsiteX22" fmla="*/ 706966 w 795866"/>
                <a:gd name="connsiteY22" fmla="*/ 118533 h 524933"/>
                <a:gd name="connsiteX23" fmla="*/ 719666 w 795866"/>
                <a:gd name="connsiteY23" fmla="*/ 177800 h 524933"/>
                <a:gd name="connsiteX24" fmla="*/ 736600 w 795866"/>
                <a:gd name="connsiteY24" fmla="*/ 220133 h 524933"/>
                <a:gd name="connsiteX25" fmla="*/ 736600 w 795866"/>
                <a:gd name="connsiteY25" fmla="*/ 258233 h 524933"/>
                <a:gd name="connsiteX26" fmla="*/ 757766 w 795866"/>
                <a:gd name="connsiteY26" fmla="*/ 325967 h 524933"/>
                <a:gd name="connsiteX27" fmla="*/ 795866 w 795866"/>
                <a:gd name="connsiteY27" fmla="*/ 355600 h 524933"/>
                <a:gd name="connsiteX28" fmla="*/ 791633 w 795866"/>
                <a:gd name="connsiteY28" fmla="*/ 381000 h 524933"/>
                <a:gd name="connsiteX29" fmla="*/ 757766 w 795866"/>
                <a:gd name="connsiteY29" fmla="*/ 406400 h 524933"/>
                <a:gd name="connsiteX30" fmla="*/ 706966 w 795866"/>
                <a:gd name="connsiteY30" fmla="*/ 448733 h 524933"/>
                <a:gd name="connsiteX31" fmla="*/ 694266 w 795866"/>
                <a:gd name="connsiteY31" fmla="*/ 461433 h 524933"/>
                <a:gd name="connsiteX32" fmla="*/ 592666 w 795866"/>
                <a:gd name="connsiteY32" fmla="*/ 436033 h 524933"/>
                <a:gd name="connsiteX33" fmla="*/ 554566 w 795866"/>
                <a:gd name="connsiteY33" fmla="*/ 406400 h 524933"/>
                <a:gd name="connsiteX34" fmla="*/ 541866 w 795866"/>
                <a:gd name="connsiteY34" fmla="*/ 397933 h 524933"/>
                <a:gd name="connsiteX35" fmla="*/ 503766 w 795866"/>
                <a:gd name="connsiteY35" fmla="*/ 414867 h 524933"/>
                <a:gd name="connsiteX36" fmla="*/ 469900 w 795866"/>
                <a:gd name="connsiteY36" fmla="*/ 414867 h 524933"/>
                <a:gd name="connsiteX37" fmla="*/ 444500 w 795866"/>
                <a:gd name="connsiteY37" fmla="*/ 402167 h 524933"/>
                <a:gd name="connsiteX38" fmla="*/ 431800 w 795866"/>
                <a:gd name="connsiteY38" fmla="*/ 402167 h 524933"/>
                <a:gd name="connsiteX39" fmla="*/ 414866 w 795866"/>
                <a:gd name="connsiteY39" fmla="*/ 436033 h 524933"/>
                <a:gd name="connsiteX40" fmla="*/ 397933 w 795866"/>
                <a:gd name="connsiteY40" fmla="*/ 436033 h 524933"/>
                <a:gd name="connsiteX41" fmla="*/ 376766 w 795866"/>
                <a:gd name="connsiteY41" fmla="*/ 431800 h 524933"/>
                <a:gd name="connsiteX42" fmla="*/ 359833 w 795866"/>
                <a:gd name="connsiteY42" fmla="*/ 448733 h 524933"/>
                <a:gd name="connsiteX43" fmla="*/ 338666 w 795866"/>
                <a:gd name="connsiteY43" fmla="*/ 486833 h 524933"/>
                <a:gd name="connsiteX44" fmla="*/ 325966 w 795866"/>
                <a:gd name="connsiteY44" fmla="*/ 499533 h 524933"/>
                <a:gd name="connsiteX45" fmla="*/ 287866 w 795866"/>
                <a:gd name="connsiteY45" fmla="*/ 474133 h 524933"/>
                <a:gd name="connsiteX46" fmla="*/ 262466 w 795866"/>
                <a:gd name="connsiteY46" fmla="*/ 448733 h 524933"/>
                <a:gd name="connsiteX47" fmla="*/ 211666 w 795866"/>
                <a:gd name="connsiteY47" fmla="*/ 444500 h 524933"/>
                <a:gd name="connsiteX48" fmla="*/ 186266 w 795866"/>
                <a:gd name="connsiteY48" fmla="*/ 469900 h 524933"/>
                <a:gd name="connsiteX49" fmla="*/ 160866 w 795866"/>
                <a:gd name="connsiteY49" fmla="*/ 482600 h 524933"/>
                <a:gd name="connsiteX50" fmla="*/ 152400 w 795866"/>
                <a:gd name="connsiteY50" fmla="*/ 508000 h 524933"/>
                <a:gd name="connsiteX51" fmla="*/ 152400 w 795866"/>
                <a:gd name="connsiteY51" fmla="*/ 524933 h 524933"/>
                <a:gd name="connsiteX52" fmla="*/ 131233 w 795866"/>
                <a:gd name="connsiteY52" fmla="*/ 524933 h 524933"/>
                <a:gd name="connsiteX53" fmla="*/ 93133 w 795866"/>
                <a:gd name="connsiteY53" fmla="*/ 520700 h 524933"/>
                <a:gd name="connsiteX54" fmla="*/ 67733 w 795866"/>
                <a:gd name="connsiteY54" fmla="*/ 486833 h 524933"/>
                <a:gd name="connsiteX55" fmla="*/ 46566 w 795866"/>
                <a:gd name="connsiteY55" fmla="*/ 423333 h 524933"/>
                <a:gd name="connsiteX56" fmla="*/ 0 w 795866"/>
                <a:gd name="connsiteY56" fmla="*/ 338667 h 524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95866" h="524933">
                  <a:moveTo>
                    <a:pt x="0" y="338667"/>
                  </a:moveTo>
                  <a:cubicBezTo>
                    <a:pt x="56499" y="286513"/>
                    <a:pt x="37382" y="305522"/>
                    <a:pt x="59266" y="283633"/>
                  </a:cubicBezTo>
                  <a:lnTo>
                    <a:pt x="101600" y="270933"/>
                  </a:lnTo>
                  <a:lnTo>
                    <a:pt x="207433" y="300567"/>
                  </a:lnTo>
                  <a:cubicBezTo>
                    <a:pt x="251028" y="322364"/>
                    <a:pt x="233989" y="321733"/>
                    <a:pt x="254000" y="321733"/>
                  </a:cubicBezTo>
                  <a:lnTo>
                    <a:pt x="300566" y="292100"/>
                  </a:lnTo>
                  <a:lnTo>
                    <a:pt x="304800" y="270933"/>
                  </a:lnTo>
                  <a:lnTo>
                    <a:pt x="292100" y="207433"/>
                  </a:lnTo>
                  <a:lnTo>
                    <a:pt x="313266" y="152400"/>
                  </a:lnTo>
                  <a:lnTo>
                    <a:pt x="389466" y="148167"/>
                  </a:lnTo>
                  <a:cubicBezTo>
                    <a:pt x="425726" y="170829"/>
                    <a:pt x="410021" y="169333"/>
                    <a:pt x="431800" y="169333"/>
                  </a:cubicBezTo>
                  <a:lnTo>
                    <a:pt x="457200" y="152400"/>
                  </a:lnTo>
                  <a:lnTo>
                    <a:pt x="478366" y="114300"/>
                  </a:lnTo>
                  <a:lnTo>
                    <a:pt x="512233" y="122767"/>
                  </a:lnTo>
                  <a:lnTo>
                    <a:pt x="541866" y="97367"/>
                  </a:lnTo>
                  <a:lnTo>
                    <a:pt x="558800" y="71967"/>
                  </a:lnTo>
                  <a:lnTo>
                    <a:pt x="571500" y="105833"/>
                  </a:lnTo>
                  <a:lnTo>
                    <a:pt x="596900" y="122767"/>
                  </a:lnTo>
                  <a:cubicBezTo>
                    <a:pt x="605643" y="79049"/>
                    <a:pt x="605366" y="94824"/>
                    <a:pt x="605366" y="76200"/>
                  </a:cubicBezTo>
                  <a:lnTo>
                    <a:pt x="588433" y="38100"/>
                  </a:lnTo>
                  <a:lnTo>
                    <a:pt x="618066" y="0"/>
                  </a:lnTo>
                  <a:lnTo>
                    <a:pt x="647700" y="21167"/>
                  </a:lnTo>
                  <a:lnTo>
                    <a:pt x="706966" y="118533"/>
                  </a:lnTo>
                  <a:lnTo>
                    <a:pt x="719666" y="177800"/>
                  </a:lnTo>
                  <a:lnTo>
                    <a:pt x="736600" y="220133"/>
                  </a:lnTo>
                  <a:lnTo>
                    <a:pt x="736600" y="258233"/>
                  </a:lnTo>
                  <a:lnTo>
                    <a:pt x="757766" y="325967"/>
                  </a:lnTo>
                  <a:lnTo>
                    <a:pt x="795866" y="355600"/>
                  </a:lnTo>
                  <a:lnTo>
                    <a:pt x="791633" y="381000"/>
                  </a:lnTo>
                  <a:lnTo>
                    <a:pt x="757766" y="406400"/>
                  </a:lnTo>
                  <a:lnTo>
                    <a:pt x="706966" y="448733"/>
                  </a:lnTo>
                  <a:lnTo>
                    <a:pt x="694266" y="461433"/>
                  </a:lnTo>
                  <a:lnTo>
                    <a:pt x="592666" y="436033"/>
                  </a:lnTo>
                  <a:lnTo>
                    <a:pt x="554566" y="406400"/>
                  </a:lnTo>
                  <a:lnTo>
                    <a:pt x="541866" y="397933"/>
                  </a:lnTo>
                  <a:lnTo>
                    <a:pt x="503766" y="414867"/>
                  </a:lnTo>
                  <a:lnTo>
                    <a:pt x="469900" y="414867"/>
                  </a:lnTo>
                  <a:lnTo>
                    <a:pt x="444500" y="402167"/>
                  </a:lnTo>
                  <a:lnTo>
                    <a:pt x="431800" y="402167"/>
                  </a:lnTo>
                  <a:lnTo>
                    <a:pt x="414866" y="436033"/>
                  </a:lnTo>
                  <a:lnTo>
                    <a:pt x="397933" y="436033"/>
                  </a:lnTo>
                  <a:lnTo>
                    <a:pt x="376766" y="431800"/>
                  </a:lnTo>
                  <a:lnTo>
                    <a:pt x="359833" y="448733"/>
                  </a:lnTo>
                  <a:lnTo>
                    <a:pt x="338666" y="486833"/>
                  </a:lnTo>
                  <a:lnTo>
                    <a:pt x="325966" y="499533"/>
                  </a:lnTo>
                  <a:lnTo>
                    <a:pt x="287866" y="474133"/>
                  </a:lnTo>
                  <a:lnTo>
                    <a:pt x="262466" y="448733"/>
                  </a:lnTo>
                  <a:lnTo>
                    <a:pt x="211666" y="444500"/>
                  </a:lnTo>
                  <a:lnTo>
                    <a:pt x="186266" y="469900"/>
                  </a:lnTo>
                  <a:lnTo>
                    <a:pt x="160866" y="482600"/>
                  </a:lnTo>
                  <a:lnTo>
                    <a:pt x="152400" y="508000"/>
                  </a:lnTo>
                  <a:lnTo>
                    <a:pt x="152400" y="524933"/>
                  </a:lnTo>
                  <a:lnTo>
                    <a:pt x="131233" y="524933"/>
                  </a:lnTo>
                  <a:lnTo>
                    <a:pt x="93133" y="520700"/>
                  </a:lnTo>
                  <a:lnTo>
                    <a:pt x="67733" y="486833"/>
                  </a:lnTo>
                  <a:lnTo>
                    <a:pt x="46566" y="423333"/>
                  </a:lnTo>
                  <a:lnTo>
                    <a:pt x="0" y="3386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53" name="Forma libre 48">
              <a:extLst>
                <a:ext uri="{FF2B5EF4-FFF2-40B4-BE49-F238E27FC236}">
                  <a16:creationId xmlns:a16="http://schemas.microsoft.com/office/drawing/2014/main" id="{C15F30F5-3CA7-AFF0-AEE5-A6CD577429BD}"/>
                </a:ext>
              </a:extLst>
            </p:cNvPr>
            <p:cNvSpPr/>
            <p:nvPr/>
          </p:nvSpPr>
          <p:spPr bwMode="auto">
            <a:xfrm>
              <a:off x="3868738" y="3636963"/>
              <a:ext cx="847725" cy="615950"/>
            </a:xfrm>
            <a:custGeom>
              <a:avLst/>
              <a:gdLst>
                <a:gd name="connsiteX0" fmla="*/ 177800 w 884767"/>
                <a:gd name="connsiteY0" fmla="*/ 660400 h 660400"/>
                <a:gd name="connsiteX1" fmla="*/ 224367 w 884767"/>
                <a:gd name="connsiteY1" fmla="*/ 618067 h 660400"/>
                <a:gd name="connsiteX2" fmla="*/ 245533 w 884767"/>
                <a:gd name="connsiteY2" fmla="*/ 605367 h 660400"/>
                <a:gd name="connsiteX3" fmla="*/ 300567 w 884767"/>
                <a:gd name="connsiteY3" fmla="*/ 609600 h 660400"/>
                <a:gd name="connsiteX4" fmla="*/ 389467 w 884767"/>
                <a:gd name="connsiteY4" fmla="*/ 639233 h 660400"/>
                <a:gd name="connsiteX5" fmla="*/ 465667 w 884767"/>
                <a:gd name="connsiteY5" fmla="*/ 651933 h 660400"/>
                <a:gd name="connsiteX6" fmla="*/ 474133 w 884767"/>
                <a:gd name="connsiteY6" fmla="*/ 601133 h 660400"/>
                <a:gd name="connsiteX7" fmla="*/ 474133 w 884767"/>
                <a:gd name="connsiteY7" fmla="*/ 508000 h 660400"/>
                <a:gd name="connsiteX8" fmla="*/ 486833 w 884767"/>
                <a:gd name="connsiteY8" fmla="*/ 474133 h 660400"/>
                <a:gd name="connsiteX9" fmla="*/ 563033 w 884767"/>
                <a:gd name="connsiteY9" fmla="*/ 482600 h 660400"/>
                <a:gd name="connsiteX10" fmla="*/ 592667 w 884767"/>
                <a:gd name="connsiteY10" fmla="*/ 491067 h 660400"/>
                <a:gd name="connsiteX11" fmla="*/ 592667 w 884767"/>
                <a:gd name="connsiteY11" fmla="*/ 491067 h 660400"/>
                <a:gd name="connsiteX12" fmla="*/ 635000 w 884767"/>
                <a:gd name="connsiteY12" fmla="*/ 474133 h 660400"/>
                <a:gd name="connsiteX13" fmla="*/ 656167 w 884767"/>
                <a:gd name="connsiteY13" fmla="*/ 440267 h 660400"/>
                <a:gd name="connsiteX14" fmla="*/ 681567 w 884767"/>
                <a:gd name="connsiteY14" fmla="*/ 452967 h 660400"/>
                <a:gd name="connsiteX15" fmla="*/ 728133 w 884767"/>
                <a:gd name="connsiteY15" fmla="*/ 402167 h 660400"/>
                <a:gd name="connsiteX16" fmla="*/ 736600 w 884767"/>
                <a:gd name="connsiteY16" fmla="*/ 402167 h 660400"/>
                <a:gd name="connsiteX17" fmla="*/ 745067 w 884767"/>
                <a:gd name="connsiteY17" fmla="*/ 436033 h 660400"/>
                <a:gd name="connsiteX18" fmla="*/ 770467 w 884767"/>
                <a:gd name="connsiteY18" fmla="*/ 448733 h 660400"/>
                <a:gd name="connsiteX19" fmla="*/ 778933 w 884767"/>
                <a:gd name="connsiteY19" fmla="*/ 440267 h 660400"/>
                <a:gd name="connsiteX20" fmla="*/ 770467 w 884767"/>
                <a:gd name="connsiteY20" fmla="*/ 389467 h 660400"/>
                <a:gd name="connsiteX21" fmla="*/ 762000 w 884767"/>
                <a:gd name="connsiteY21" fmla="*/ 355600 h 660400"/>
                <a:gd name="connsiteX22" fmla="*/ 787400 w 884767"/>
                <a:gd name="connsiteY22" fmla="*/ 334433 h 660400"/>
                <a:gd name="connsiteX23" fmla="*/ 804333 w 884767"/>
                <a:gd name="connsiteY23" fmla="*/ 325967 h 660400"/>
                <a:gd name="connsiteX24" fmla="*/ 808567 w 884767"/>
                <a:gd name="connsiteY24" fmla="*/ 300567 h 660400"/>
                <a:gd name="connsiteX25" fmla="*/ 829733 w 884767"/>
                <a:gd name="connsiteY25" fmla="*/ 220133 h 660400"/>
                <a:gd name="connsiteX26" fmla="*/ 838200 w 884767"/>
                <a:gd name="connsiteY26" fmla="*/ 156633 h 660400"/>
                <a:gd name="connsiteX27" fmla="*/ 850900 w 884767"/>
                <a:gd name="connsiteY27" fmla="*/ 127000 h 660400"/>
                <a:gd name="connsiteX28" fmla="*/ 872067 w 884767"/>
                <a:gd name="connsiteY28" fmla="*/ 97367 h 660400"/>
                <a:gd name="connsiteX29" fmla="*/ 838200 w 884767"/>
                <a:gd name="connsiteY29" fmla="*/ 71967 h 660400"/>
                <a:gd name="connsiteX30" fmla="*/ 791633 w 884767"/>
                <a:gd name="connsiteY30" fmla="*/ 76200 h 660400"/>
                <a:gd name="connsiteX31" fmla="*/ 745067 w 884767"/>
                <a:gd name="connsiteY31" fmla="*/ 114300 h 660400"/>
                <a:gd name="connsiteX32" fmla="*/ 715433 w 884767"/>
                <a:gd name="connsiteY32" fmla="*/ 131233 h 660400"/>
                <a:gd name="connsiteX33" fmla="*/ 685800 w 884767"/>
                <a:gd name="connsiteY33" fmla="*/ 182033 h 660400"/>
                <a:gd name="connsiteX34" fmla="*/ 647700 w 884767"/>
                <a:gd name="connsiteY34" fmla="*/ 245533 h 660400"/>
                <a:gd name="connsiteX35" fmla="*/ 622300 w 884767"/>
                <a:gd name="connsiteY35" fmla="*/ 275167 h 660400"/>
                <a:gd name="connsiteX36" fmla="*/ 567267 w 884767"/>
                <a:gd name="connsiteY36" fmla="*/ 300567 h 660400"/>
                <a:gd name="connsiteX37" fmla="*/ 533400 w 884767"/>
                <a:gd name="connsiteY37" fmla="*/ 325967 h 660400"/>
                <a:gd name="connsiteX38" fmla="*/ 491067 w 884767"/>
                <a:gd name="connsiteY38" fmla="*/ 313267 h 660400"/>
                <a:gd name="connsiteX39" fmla="*/ 465667 w 884767"/>
                <a:gd name="connsiteY39" fmla="*/ 215900 h 660400"/>
                <a:gd name="connsiteX40" fmla="*/ 444500 w 884767"/>
                <a:gd name="connsiteY40" fmla="*/ 156633 h 660400"/>
                <a:gd name="connsiteX41" fmla="*/ 431800 w 884767"/>
                <a:gd name="connsiteY41" fmla="*/ 105833 h 660400"/>
                <a:gd name="connsiteX42" fmla="*/ 423333 w 884767"/>
                <a:gd name="connsiteY42" fmla="*/ 63500 h 660400"/>
                <a:gd name="connsiteX43" fmla="*/ 393700 w 884767"/>
                <a:gd name="connsiteY43" fmla="*/ 71967 h 660400"/>
                <a:gd name="connsiteX44" fmla="*/ 385233 w 884767"/>
                <a:gd name="connsiteY44" fmla="*/ 118533 h 660400"/>
                <a:gd name="connsiteX45" fmla="*/ 359833 w 884767"/>
                <a:gd name="connsiteY45" fmla="*/ 105833 h 660400"/>
                <a:gd name="connsiteX46" fmla="*/ 338667 w 884767"/>
                <a:gd name="connsiteY46" fmla="*/ 50800 h 660400"/>
                <a:gd name="connsiteX47" fmla="*/ 334433 w 884767"/>
                <a:gd name="connsiteY47" fmla="*/ 38100 h 660400"/>
                <a:gd name="connsiteX48" fmla="*/ 325967 w 884767"/>
                <a:gd name="connsiteY48" fmla="*/ 21167 h 660400"/>
                <a:gd name="connsiteX49" fmla="*/ 309033 w 884767"/>
                <a:gd name="connsiteY49" fmla="*/ 0 h 660400"/>
                <a:gd name="connsiteX50" fmla="*/ 292100 w 884767"/>
                <a:gd name="connsiteY50" fmla="*/ 29633 h 660400"/>
                <a:gd name="connsiteX51" fmla="*/ 300567 w 884767"/>
                <a:gd name="connsiteY51" fmla="*/ 63500 h 660400"/>
                <a:gd name="connsiteX52" fmla="*/ 292100 w 884767"/>
                <a:gd name="connsiteY52" fmla="*/ 80433 h 660400"/>
                <a:gd name="connsiteX53" fmla="*/ 228600 w 884767"/>
                <a:gd name="connsiteY53" fmla="*/ 80433 h 660400"/>
                <a:gd name="connsiteX54" fmla="*/ 143933 w 884767"/>
                <a:gd name="connsiteY54" fmla="*/ 59267 h 660400"/>
                <a:gd name="connsiteX55" fmla="*/ 110067 w 884767"/>
                <a:gd name="connsiteY55" fmla="*/ 71967 h 660400"/>
                <a:gd name="connsiteX56" fmla="*/ 84667 w 884767"/>
                <a:gd name="connsiteY56" fmla="*/ 55033 h 660400"/>
                <a:gd name="connsiteX57" fmla="*/ 50800 w 884767"/>
                <a:gd name="connsiteY57" fmla="*/ 63500 h 660400"/>
                <a:gd name="connsiteX58" fmla="*/ 38100 w 884767"/>
                <a:gd name="connsiteY58" fmla="*/ 55033 h 660400"/>
                <a:gd name="connsiteX59" fmla="*/ 25400 w 884767"/>
                <a:gd name="connsiteY59" fmla="*/ 42333 h 660400"/>
                <a:gd name="connsiteX60" fmla="*/ 0 w 884767"/>
                <a:gd name="connsiteY60" fmla="*/ 50800 h 660400"/>
                <a:gd name="connsiteX61" fmla="*/ 29633 w 884767"/>
                <a:gd name="connsiteY61" fmla="*/ 101600 h 660400"/>
                <a:gd name="connsiteX62" fmla="*/ 33867 w 884767"/>
                <a:gd name="connsiteY62" fmla="*/ 135467 h 660400"/>
                <a:gd name="connsiteX63" fmla="*/ 42333 w 884767"/>
                <a:gd name="connsiteY63" fmla="*/ 156633 h 660400"/>
                <a:gd name="connsiteX64" fmla="*/ 67733 w 884767"/>
                <a:gd name="connsiteY64" fmla="*/ 190500 h 660400"/>
                <a:gd name="connsiteX65" fmla="*/ 165100 w 884767"/>
                <a:gd name="connsiteY65" fmla="*/ 258233 h 660400"/>
                <a:gd name="connsiteX66" fmla="*/ 139700 w 884767"/>
                <a:gd name="connsiteY66" fmla="*/ 300567 h 660400"/>
                <a:gd name="connsiteX67" fmla="*/ 127000 w 884767"/>
                <a:gd name="connsiteY67" fmla="*/ 330200 h 660400"/>
                <a:gd name="connsiteX68" fmla="*/ 135467 w 884767"/>
                <a:gd name="connsiteY68" fmla="*/ 342900 h 660400"/>
                <a:gd name="connsiteX69" fmla="*/ 118533 w 884767"/>
                <a:gd name="connsiteY69" fmla="*/ 359833 h 660400"/>
                <a:gd name="connsiteX70" fmla="*/ 118533 w 884767"/>
                <a:gd name="connsiteY70" fmla="*/ 359833 h 660400"/>
                <a:gd name="connsiteX71" fmla="*/ 114300 w 884767"/>
                <a:gd name="connsiteY71" fmla="*/ 406400 h 660400"/>
                <a:gd name="connsiteX72" fmla="*/ 101600 w 884767"/>
                <a:gd name="connsiteY72" fmla="*/ 427567 h 660400"/>
                <a:gd name="connsiteX73" fmla="*/ 84667 w 884767"/>
                <a:gd name="connsiteY73" fmla="*/ 440267 h 660400"/>
                <a:gd name="connsiteX74" fmla="*/ 71967 w 884767"/>
                <a:gd name="connsiteY74" fmla="*/ 461433 h 660400"/>
                <a:gd name="connsiteX75" fmla="*/ 93133 w 884767"/>
                <a:gd name="connsiteY75" fmla="*/ 495300 h 660400"/>
                <a:gd name="connsiteX76" fmla="*/ 93133 w 884767"/>
                <a:gd name="connsiteY76" fmla="*/ 524933 h 660400"/>
                <a:gd name="connsiteX77" fmla="*/ 122767 w 884767"/>
                <a:gd name="connsiteY77" fmla="*/ 550333 h 660400"/>
                <a:gd name="connsiteX78" fmla="*/ 127000 w 884767"/>
                <a:gd name="connsiteY78" fmla="*/ 588433 h 660400"/>
                <a:gd name="connsiteX79" fmla="*/ 148167 w 884767"/>
                <a:gd name="connsiteY79" fmla="*/ 605367 h 660400"/>
                <a:gd name="connsiteX80" fmla="*/ 177800 w 884767"/>
                <a:gd name="connsiteY80" fmla="*/ 660400 h 660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884767" h="660400">
                  <a:moveTo>
                    <a:pt x="177800" y="660400"/>
                  </a:moveTo>
                  <a:lnTo>
                    <a:pt x="224367" y="618067"/>
                  </a:lnTo>
                  <a:lnTo>
                    <a:pt x="245533" y="605367"/>
                  </a:lnTo>
                  <a:lnTo>
                    <a:pt x="300567" y="609600"/>
                  </a:lnTo>
                  <a:lnTo>
                    <a:pt x="389467" y="639233"/>
                  </a:lnTo>
                  <a:cubicBezTo>
                    <a:pt x="433367" y="658048"/>
                    <a:pt x="408353" y="651933"/>
                    <a:pt x="465667" y="651933"/>
                  </a:cubicBezTo>
                  <a:lnTo>
                    <a:pt x="474133" y="601133"/>
                  </a:lnTo>
                  <a:lnTo>
                    <a:pt x="474133" y="508000"/>
                  </a:lnTo>
                  <a:lnTo>
                    <a:pt x="486833" y="474133"/>
                  </a:lnTo>
                  <a:lnTo>
                    <a:pt x="563033" y="482600"/>
                  </a:lnTo>
                  <a:lnTo>
                    <a:pt x="592667" y="491067"/>
                  </a:lnTo>
                  <a:lnTo>
                    <a:pt x="592667" y="491067"/>
                  </a:lnTo>
                  <a:lnTo>
                    <a:pt x="635000" y="474133"/>
                  </a:lnTo>
                  <a:lnTo>
                    <a:pt x="656167" y="440267"/>
                  </a:lnTo>
                  <a:lnTo>
                    <a:pt x="681567" y="452967"/>
                  </a:lnTo>
                  <a:lnTo>
                    <a:pt x="728133" y="402167"/>
                  </a:lnTo>
                  <a:lnTo>
                    <a:pt x="736600" y="402167"/>
                  </a:lnTo>
                  <a:lnTo>
                    <a:pt x="745067" y="436033"/>
                  </a:lnTo>
                  <a:lnTo>
                    <a:pt x="770467" y="448733"/>
                  </a:lnTo>
                  <a:lnTo>
                    <a:pt x="778933" y="440267"/>
                  </a:lnTo>
                  <a:lnTo>
                    <a:pt x="770467" y="389467"/>
                  </a:lnTo>
                  <a:lnTo>
                    <a:pt x="762000" y="355600"/>
                  </a:lnTo>
                  <a:lnTo>
                    <a:pt x="787400" y="334433"/>
                  </a:lnTo>
                  <a:lnTo>
                    <a:pt x="804333" y="325967"/>
                  </a:lnTo>
                  <a:lnTo>
                    <a:pt x="808567" y="300567"/>
                  </a:lnTo>
                  <a:lnTo>
                    <a:pt x="829733" y="220133"/>
                  </a:lnTo>
                  <a:lnTo>
                    <a:pt x="838200" y="156633"/>
                  </a:lnTo>
                  <a:lnTo>
                    <a:pt x="850900" y="127000"/>
                  </a:lnTo>
                  <a:cubicBezTo>
                    <a:pt x="877711" y="100189"/>
                    <a:pt x="884767" y="110067"/>
                    <a:pt x="872067" y="97367"/>
                  </a:cubicBezTo>
                  <a:cubicBezTo>
                    <a:pt x="837003" y="75452"/>
                    <a:pt x="838200" y="89513"/>
                    <a:pt x="838200" y="71967"/>
                  </a:cubicBezTo>
                  <a:lnTo>
                    <a:pt x="791633" y="76200"/>
                  </a:lnTo>
                  <a:lnTo>
                    <a:pt x="745067" y="114300"/>
                  </a:lnTo>
                  <a:lnTo>
                    <a:pt x="715433" y="131233"/>
                  </a:lnTo>
                  <a:lnTo>
                    <a:pt x="685800" y="182033"/>
                  </a:lnTo>
                  <a:lnTo>
                    <a:pt x="647700" y="245533"/>
                  </a:lnTo>
                  <a:lnTo>
                    <a:pt x="622300" y="275167"/>
                  </a:lnTo>
                  <a:lnTo>
                    <a:pt x="567267" y="300567"/>
                  </a:lnTo>
                  <a:lnTo>
                    <a:pt x="533400" y="325967"/>
                  </a:lnTo>
                  <a:lnTo>
                    <a:pt x="491067" y="313267"/>
                  </a:lnTo>
                  <a:cubicBezTo>
                    <a:pt x="469458" y="218187"/>
                    <a:pt x="492412" y="242645"/>
                    <a:pt x="465667" y="215900"/>
                  </a:cubicBezTo>
                  <a:lnTo>
                    <a:pt x="444500" y="156633"/>
                  </a:lnTo>
                  <a:lnTo>
                    <a:pt x="431800" y="105833"/>
                  </a:lnTo>
                  <a:lnTo>
                    <a:pt x="423333" y="63500"/>
                  </a:lnTo>
                  <a:lnTo>
                    <a:pt x="393700" y="71967"/>
                  </a:lnTo>
                  <a:lnTo>
                    <a:pt x="385233" y="118533"/>
                  </a:lnTo>
                  <a:lnTo>
                    <a:pt x="359833" y="105833"/>
                  </a:lnTo>
                  <a:cubicBezTo>
                    <a:pt x="352778" y="87489"/>
                    <a:pt x="345568" y="69203"/>
                    <a:pt x="338667" y="50800"/>
                  </a:cubicBezTo>
                  <a:cubicBezTo>
                    <a:pt x="337100" y="46622"/>
                    <a:pt x="336191" y="42202"/>
                    <a:pt x="334433" y="38100"/>
                  </a:cubicBezTo>
                  <a:cubicBezTo>
                    <a:pt x="331947" y="32300"/>
                    <a:pt x="325967" y="21167"/>
                    <a:pt x="325967" y="21167"/>
                  </a:cubicBezTo>
                  <a:lnTo>
                    <a:pt x="309033" y="0"/>
                  </a:lnTo>
                  <a:lnTo>
                    <a:pt x="292100" y="29633"/>
                  </a:lnTo>
                  <a:lnTo>
                    <a:pt x="300567" y="63500"/>
                  </a:lnTo>
                  <a:lnTo>
                    <a:pt x="292100" y="80433"/>
                  </a:lnTo>
                  <a:lnTo>
                    <a:pt x="228600" y="80433"/>
                  </a:lnTo>
                  <a:lnTo>
                    <a:pt x="143933" y="59267"/>
                  </a:lnTo>
                  <a:cubicBezTo>
                    <a:pt x="113003" y="72523"/>
                    <a:pt x="125047" y="71967"/>
                    <a:pt x="110067" y="71967"/>
                  </a:cubicBezTo>
                  <a:lnTo>
                    <a:pt x="84667" y="55033"/>
                  </a:lnTo>
                  <a:cubicBezTo>
                    <a:pt x="73378" y="57855"/>
                    <a:pt x="62436" y="63500"/>
                    <a:pt x="50800" y="63500"/>
                  </a:cubicBezTo>
                  <a:cubicBezTo>
                    <a:pt x="45712" y="63500"/>
                    <a:pt x="38100" y="55033"/>
                    <a:pt x="38100" y="55033"/>
                  </a:cubicBezTo>
                  <a:lnTo>
                    <a:pt x="25400" y="42333"/>
                  </a:lnTo>
                  <a:lnTo>
                    <a:pt x="0" y="50800"/>
                  </a:lnTo>
                  <a:lnTo>
                    <a:pt x="29633" y="101600"/>
                  </a:lnTo>
                  <a:cubicBezTo>
                    <a:pt x="31044" y="112889"/>
                    <a:pt x="30874" y="124491"/>
                    <a:pt x="33867" y="135467"/>
                  </a:cubicBezTo>
                  <a:cubicBezTo>
                    <a:pt x="43898" y="172249"/>
                    <a:pt x="42333" y="131024"/>
                    <a:pt x="42333" y="156633"/>
                  </a:cubicBezTo>
                  <a:cubicBezTo>
                    <a:pt x="64248" y="191697"/>
                    <a:pt x="50187" y="190500"/>
                    <a:pt x="67733" y="190500"/>
                  </a:cubicBezTo>
                  <a:lnTo>
                    <a:pt x="165100" y="258233"/>
                  </a:lnTo>
                  <a:lnTo>
                    <a:pt x="139700" y="300567"/>
                  </a:lnTo>
                  <a:lnTo>
                    <a:pt x="127000" y="330200"/>
                  </a:lnTo>
                  <a:lnTo>
                    <a:pt x="135467" y="342900"/>
                  </a:lnTo>
                  <a:lnTo>
                    <a:pt x="118533" y="359833"/>
                  </a:lnTo>
                  <a:lnTo>
                    <a:pt x="118533" y="359833"/>
                  </a:lnTo>
                  <a:cubicBezTo>
                    <a:pt x="114160" y="403571"/>
                    <a:pt x="114300" y="387985"/>
                    <a:pt x="114300" y="406400"/>
                  </a:cubicBezTo>
                  <a:cubicBezTo>
                    <a:pt x="104940" y="425118"/>
                    <a:pt x="110295" y="418870"/>
                    <a:pt x="101600" y="427567"/>
                  </a:cubicBezTo>
                  <a:lnTo>
                    <a:pt x="84667" y="440267"/>
                  </a:lnTo>
                  <a:lnTo>
                    <a:pt x="71967" y="461433"/>
                  </a:lnTo>
                  <a:lnTo>
                    <a:pt x="93133" y="495300"/>
                  </a:lnTo>
                  <a:lnTo>
                    <a:pt x="93133" y="524933"/>
                  </a:lnTo>
                  <a:cubicBezTo>
                    <a:pt x="123915" y="546920"/>
                    <a:pt x="122767" y="533961"/>
                    <a:pt x="122767" y="550333"/>
                  </a:cubicBezTo>
                  <a:lnTo>
                    <a:pt x="127000" y="588433"/>
                  </a:lnTo>
                  <a:lnTo>
                    <a:pt x="148167" y="605367"/>
                  </a:lnTo>
                  <a:lnTo>
                    <a:pt x="177800" y="660400"/>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54" name="Forma libre 49">
              <a:extLst>
                <a:ext uri="{FF2B5EF4-FFF2-40B4-BE49-F238E27FC236}">
                  <a16:creationId xmlns:a16="http://schemas.microsoft.com/office/drawing/2014/main" id="{1A62B781-8CD0-6FDB-8614-E9C7BAA3C983}"/>
                </a:ext>
              </a:extLst>
            </p:cNvPr>
            <p:cNvSpPr/>
            <p:nvPr/>
          </p:nvSpPr>
          <p:spPr bwMode="auto">
            <a:xfrm>
              <a:off x="3479800" y="3546475"/>
              <a:ext cx="547688" cy="809625"/>
            </a:xfrm>
            <a:custGeom>
              <a:avLst/>
              <a:gdLst>
                <a:gd name="connsiteX0" fmla="*/ 241300 w 571500"/>
                <a:gd name="connsiteY0" fmla="*/ 817034 h 868140"/>
                <a:gd name="connsiteX1" fmla="*/ 270933 w 571500"/>
                <a:gd name="connsiteY1" fmla="*/ 783167 h 868140"/>
                <a:gd name="connsiteX2" fmla="*/ 262467 w 571500"/>
                <a:gd name="connsiteY2" fmla="*/ 766234 h 868140"/>
                <a:gd name="connsiteX3" fmla="*/ 266700 w 571500"/>
                <a:gd name="connsiteY3" fmla="*/ 736600 h 868140"/>
                <a:gd name="connsiteX4" fmla="*/ 279400 w 571500"/>
                <a:gd name="connsiteY4" fmla="*/ 719667 h 868140"/>
                <a:gd name="connsiteX5" fmla="*/ 304800 w 571500"/>
                <a:gd name="connsiteY5" fmla="*/ 728134 h 868140"/>
                <a:gd name="connsiteX6" fmla="*/ 300567 w 571500"/>
                <a:gd name="connsiteY6" fmla="*/ 757767 h 868140"/>
                <a:gd name="connsiteX7" fmla="*/ 296333 w 571500"/>
                <a:gd name="connsiteY7" fmla="*/ 783167 h 868140"/>
                <a:gd name="connsiteX8" fmla="*/ 317500 w 571500"/>
                <a:gd name="connsiteY8" fmla="*/ 808567 h 868140"/>
                <a:gd name="connsiteX9" fmla="*/ 317500 w 571500"/>
                <a:gd name="connsiteY9" fmla="*/ 833967 h 868140"/>
                <a:gd name="connsiteX10" fmla="*/ 325967 w 571500"/>
                <a:gd name="connsiteY10" fmla="*/ 859367 h 868140"/>
                <a:gd name="connsiteX11" fmla="*/ 368300 w 571500"/>
                <a:gd name="connsiteY11" fmla="*/ 867834 h 868140"/>
                <a:gd name="connsiteX12" fmla="*/ 397933 w 571500"/>
                <a:gd name="connsiteY12" fmla="*/ 846667 h 868140"/>
                <a:gd name="connsiteX13" fmla="*/ 406400 w 571500"/>
                <a:gd name="connsiteY13" fmla="*/ 791634 h 868140"/>
                <a:gd name="connsiteX14" fmla="*/ 444500 w 571500"/>
                <a:gd name="connsiteY14" fmla="*/ 783167 h 868140"/>
                <a:gd name="connsiteX15" fmla="*/ 469900 w 571500"/>
                <a:gd name="connsiteY15" fmla="*/ 736600 h 868140"/>
                <a:gd name="connsiteX16" fmla="*/ 486833 w 571500"/>
                <a:gd name="connsiteY16" fmla="*/ 715434 h 868140"/>
                <a:gd name="connsiteX17" fmla="*/ 533400 w 571500"/>
                <a:gd name="connsiteY17" fmla="*/ 715434 h 868140"/>
                <a:gd name="connsiteX18" fmla="*/ 567267 w 571500"/>
                <a:gd name="connsiteY18" fmla="*/ 745067 h 868140"/>
                <a:gd name="connsiteX19" fmla="*/ 571500 w 571500"/>
                <a:gd name="connsiteY19" fmla="*/ 749300 h 868140"/>
                <a:gd name="connsiteX20" fmla="*/ 567267 w 571500"/>
                <a:gd name="connsiteY20" fmla="*/ 706967 h 868140"/>
                <a:gd name="connsiteX21" fmla="*/ 529167 w 571500"/>
                <a:gd name="connsiteY21" fmla="*/ 681567 h 868140"/>
                <a:gd name="connsiteX22" fmla="*/ 529167 w 571500"/>
                <a:gd name="connsiteY22" fmla="*/ 651934 h 868140"/>
                <a:gd name="connsiteX23" fmla="*/ 524933 w 571500"/>
                <a:gd name="connsiteY23" fmla="*/ 635000 h 868140"/>
                <a:gd name="connsiteX24" fmla="*/ 508000 w 571500"/>
                <a:gd name="connsiteY24" fmla="*/ 622300 h 868140"/>
                <a:gd name="connsiteX25" fmla="*/ 499533 w 571500"/>
                <a:gd name="connsiteY25" fmla="*/ 609600 h 868140"/>
                <a:gd name="connsiteX26" fmla="*/ 486833 w 571500"/>
                <a:gd name="connsiteY26" fmla="*/ 592667 h 868140"/>
                <a:gd name="connsiteX27" fmla="*/ 482600 w 571500"/>
                <a:gd name="connsiteY27" fmla="*/ 550334 h 868140"/>
                <a:gd name="connsiteX28" fmla="*/ 503767 w 571500"/>
                <a:gd name="connsiteY28" fmla="*/ 520700 h 868140"/>
                <a:gd name="connsiteX29" fmla="*/ 516467 w 571500"/>
                <a:gd name="connsiteY29" fmla="*/ 491067 h 868140"/>
                <a:gd name="connsiteX30" fmla="*/ 529167 w 571500"/>
                <a:gd name="connsiteY30" fmla="*/ 457200 h 868140"/>
                <a:gd name="connsiteX31" fmla="*/ 537633 w 571500"/>
                <a:gd name="connsiteY31" fmla="*/ 436034 h 868140"/>
                <a:gd name="connsiteX32" fmla="*/ 537633 w 571500"/>
                <a:gd name="connsiteY32" fmla="*/ 406400 h 868140"/>
                <a:gd name="connsiteX33" fmla="*/ 558800 w 571500"/>
                <a:gd name="connsiteY33" fmla="*/ 364067 h 868140"/>
                <a:gd name="connsiteX34" fmla="*/ 558800 w 571500"/>
                <a:gd name="connsiteY34" fmla="*/ 364067 h 868140"/>
                <a:gd name="connsiteX35" fmla="*/ 520700 w 571500"/>
                <a:gd name="connsiteY35" fmla="*/ 309034 h 868140"/>
                <a:gd name="connsiteX36" fmla="*/ 465667 w 571500"/>
                <a:gd name="connsiteY36" fmla="*/ 287867 h 868140"/>
                <a:gd name="connsiteX37" fmla="*/ 440267 w 571500"/>
                <a:gd name="connsiteY37" fmla="*/ 241300 h 868140"/>
                <a:gd name="connsiteX38" fmla="*/ 431800 w 571500"/>
                <a:gd name="connsiteY38" fmla="*/ 198967 h 868140"/>
                <a:gd name="connsiteX39" fmla="*/ 427567 w 571500"/>
                <a:gd name="connsiteY39" fmla="*/ 177800 h 868140"/>
                <a:gd name="connsiteX40" fmla="*/ 406400 w 571500"/>
                <a:gd name="connsiteY40" fmla="*/ 160867 h 868140"/>
                <a:gd name="connsiteX41" fmla="*/ 393700 w 571500"/>
                <a:gd name="connsiteY41" fmla="*/ 135467 h 868140"/>
                <a:gd name="connsiteX42" fmla="*/ 372533 w 571500"/>
                <a:gd name="connsiteY42" fmla="*/ 88900 h 868140"/>
                <a:gd name="connsiteX43" fmla="*/ 325967 w 571500"/>
                <a:gd name="connsiteY43" fmla="*/ 59267 h 868140"/>
                <a:gd name="connsiteX44" fmla="*/ 313267 w 571500"/>
                <a:gd name="connsiteY44" fmla="*/ 8467 h 868140"/>
                <a:gd name="connsiteX45" fmla="*/ 296333 w 571500"/>
                <a:gd name="connsiteY45" fmla="*/ 0 h 868140"/>
                <a:gd name="connsiteX46" fmla="*/ 249767 w 571500"/>
                <a:gd name="connsiteY46" fmla="*/ 21167 h 868140"/>
                <a:gd name="connsiteX47" fmla="*/ 220133 w 571500"/>
                <a:gd name="connsiteY47" fmla="*/ 21167 h 868140"/>
                <a:gd name="connsiteX48" fmla="*/ 198967 w 571500"/>
                <a:gd name="connsiteY48" fmla="*/ 63500 h 868140"/>
                <a:gd name="connsiteX49" fmla="*/ 156633 w 571500"/>
                <a:gd name="connsiteY49" fmla="*/ 71967 h 868140"/>
                <a:gd name="connsiteX50" fmla="*/ 127000 w 571500"/>
                <a:gd name="connsiteY50" fmla="*/ 169334 h 868140"/>
                <a:gd name="connsiteX51" fmla="*/ 97367 w 571500"/>
                <a:gd name="connsiteY51" fmla="*/ 198967 h 868140"/>
                <a:gd name="connsiteX52" fmla="*/ 59267 w 571500"/>
                <a:gd name="connsiteY52" fmla="*/ 203200 h 868140"/>
                <a:gd name="connsiteX53" fmla="*/ 38100 w 571500"/>
                <a:gd name="connsiteY53" fmla="*/ 220134 h 868140"/>
                <a:gd name="connsiteX54" fmla="*/ 16933 w 571500"/>
                <a:gd name="connsiteY54" fmla="*/ 228600 h 868140"/>
                <a:gd name="connsiteX55" fmla="*/ 12700 w 571500"/>
                <a:gd name="connsiteY55" fmla="*/ 258234 h 868140"/>
                <a:gd name="connsiteX56" fmla="*/ 0 w 571500"/>
                <a:gd name="connsiteY56" fmla="*/ 287867 h 868140"/>
                <a:gd name="connsiteX57" fmla="*/ 8467 w 571500"/>
                <a:gd name="connsiteY57" fmla="*/ 317500 h 868140"/>
                <a:gd name="connsiteX58" fmla="*/ 25400 w 571500"/>
                <a:gd name="connsiteY58" fmla="*/ 351367 h 868140"/>
                <a:gd name="connsiteX59" fmla="*/ 38100 w 571500"/>
                <a:gd name="connsiteY59" fmla="*/ 381000 h 868140"/>
                <a:gd name="connsiteX60" fmla="*/ 33867 w 571500"/>
                <a:gd name="connsiteY60" fmla="*/ 410634 h 868140"/>
                <a:gd name="connsiteX61" fmla="*/ 50800 w 571500"/>
                <a:gd name="connsiteY61" fmla="*/ 427567 h 868140"/>
                <a:gd name="connsiteX62" fmla="*/ 76200 w 571500"/>
                <a:gd name="connsiteY62" fmla="*/ 499534 h 868140"/>
                <a:gd name="connsiteX63" fmla="*/ 114300 w 571500"/>
                <a:gd name="connsiteY63" fmla="*/ 537634 h 868140"/>
                <a:gd name="connsiteX64" fmla="*/ 114300 w 571500"/>
                <a:gd name="connsiteY64" fmla="*/ 592667 h 868140"/>
                <a:gd name="connsiteX65" fmla="*/ 143933 w 571500"/>
                <a:gd name="connsiteY65" fmla="*/ 694267 h 868140"/>
                <a:gd name="connsiteX66" fmla="*/ 194733 w 571500"/>
                <a:gd name="connsiteY66" fmla="*/ 749300 h 868140"/>
                <a:gd name="connsiteX67" fmla="*/ 241300 w 571500"/>
                <a:gd name="connsiteY67" fmla="*/ 817034 h 868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571500" h="868140">
                  <a:moveTo>
                    <a:pt x="241300" y="817034"/>
                  </a:moveTo>
                  <a:cubicBezTo>
                    <a:pt x="271931" y="786402"/>
                    <a:pt x="270933" y="801369"/>
                    <a:pt x="270933" y="783167"/>
                  </a:cubicBezTo>
                  <a:lnTo>
                    <a:pt x="262467" y="766234"/>
                  </a:lnTo>
                  <a:lnTo>
                    <a:pt x="266700" y="736600"/>
                  </a:lnTo>
                  <a:lnTo>
                    <a:pt x="279400" y="719667"/>
                  </a:lnTo>
                  <a:lnTo>
                    <a:pt x="304800" y="728134"/>
                  </a:lnTo>
                  <a:lnTo>
                    <a:pt x="300567" y="757767"/>
                  </a:lnTo>
                  <a:lnTo>
                    <a:pt x="296333" y="783167"/>
                  </a:lnTo>
                  <a:lnTo>
                    <a:pt x="317500" y="808567"/>
                  </a:lnTo>
                  <a:lnTo>
                    <a:pt x="317500" y="833967"/>
                  </a:lnTo>
                  <a:cubicBezTo>
                    <a:pt x="321965" y="860759"/>
                    <a:pt x="313150" y="859367"/>
                    <a:pt x="325967" y="859367"/>
                  </a:cubicBezTo>
                  <a:cubicBezTo>
                    <a:pt x="365444" y="868140"/>
                    <a:pt x="351057" y="867834"/>
                    <a:pt x="368300" y="867834"/>
                  </a:cubicBezTo>
                  <a:lnTo>
                    <a:pt x="397933" y="846667"/>
                  </a:lnTo>
                  <a:lnTo>
                    <a:pt x="406400" y="791634"/>
                  </a:lnTo>
                  <a:cubicBezTo>
                    <a:pt x="438747" y="782392"/>
                    <a:pt x="425760" y="783167"/>
                    <a:pt x="444500" y="783167"/>
                  </a:cubicBezTo>
                  <a:cubicBezTo>
                    <a:pt x="466560" y="739049"/>
                    <a:pt x="454513" y="751991"/>
                    <a:pt x="469900" y="736600"/>
                  </a:cubicBezTo>
                  <a:lnTo>
                    <a:pt x="486833" y="715434"/>
                  </a:lnTo>
                  <a:lnTo>
                    <a:pt x="533400" y="715434"/>
                  </a:lnTo>
                  <a:lnTo>
                    <a:pt x="567267" y="745067"/>
                  </a:lnTo>
                  <a:lnTo>
                    <a:pt x="571500" y="749300"/>
                  </a:lnTo>
                  <a:lnTo>
                    <a:pt x="567267" y="706967"/>
                  </a:lnTo>
                  <a:lnTo>
                    <a:pt x="529167" y="681567"/>
                  </a:lnTo>
                  <a:lnTo>
                    <a:pt x="529167" y="651934"/>
                  </a:lnTo>
                  <a:lnTo>
                    <a:pt x="524933" y="635000"/>
                  </a:lnTo>
                  <a:cubicBezTo>
                    <a:pt x="519289" y="630767"/>
                    <a:pt x="512989" y="627289"/>
                    <a:pt x="508000" y="622300"/>
                  </a:cubicBezTo>
                  <a:cubicBezTo>
                    <a:pt x="504402" y="618702"/>
                    <a:pt x="499533" y="609600"/>
                    <a:pt x="499533" y="609600"/>
                  </a:cubicBezTo>
                  <a:lnTo>
                    <a:pt x="486833" y="592667"/>
                  </a:lnTo>
                  <a:lnTo>
                    <a:pt x="482600" y="550334"/>
                  </a:lnTo>
                  <a:lnTo>
                    <a:pt x="503767" y="520700"/>
                  </a:lnTo>
                  <a:cubicBezTo>
                    <a:pt x="517098" y="494038"/>
                    <a:pt x="516467" y="504766"/>
                    <a:pt x="516467" y="491067"/>
                  </a:cubicBezTo>
                  <a:lnTo>
                    <a:pt x="529167" y="457200"/>
                  </a:lnTo>
                  <a:lnTo>
                    <a:pt x="537633" y="436034"/>
                  </a:lnTo>
                  <a:lnTo>
                    <a:pt x="537633" y="406400"/>
                  </a:lnTo>
                  <a:lnTo>
                    <a:pt x="558800" y="364067"/>
                  </a:lnTo>
                  <a:lnTo>
                    <a:pt x="558800" y="364067"/>
                  </a:lnTo>
                  <a:lnTo>
                    <a:pt x="520700" y="309034"/>
                  </a:lnTo>
                  <a:lnTo>
                    <a:pt x="465667" y="287867"/>
                  </a:lnTo>
                  <a:cubicBezTo>
                    <a:pt x="443607" y="243749"/>
                    <a:pt x="455654" y="256691"/>
                    <a:pt x="440267" y="241300"/>
                  </a:cubicBezTo>
                  <a:lnTo>
                    <a:pt x="431800" y="198967"/>
                  </a:lnTo>
                  <a:lnTo>
                    <a:pt x="427567" y="177800"/>
                  </a:lnTo>
                  <a:lnTo>
                    <a:pt x="406400" y="160867"/>
                  </a:lnTo>
                  <a:lnTo>
                    <a:pt x="393700" y="135467"/>
                  </a:lnTo>
                  <a:lnTo>
                    <a:pt x="372533" y="88900"/>
                  </a:lnTo>
                  <a:lnTo>
                    <a:pt x="325967" y="59267"/>
                  </a:lnTo>
                  <a:lnTo>
                    <a:pt x="313267" y="8467"/>
                  </a:lnTo>
                  <a:lnTo>
                    <a:pt x="296333" y="0"/>
                  </a:lnTo>
                  <a:lnTo>
                    <a:pt x="249767" y="21167"/>
                  </a:lnTo>
                  <a:lnTo>
                    <a:pt x="220133" y="21167"/>
                  </a:lnTo>
                  <a:lnTo>
                    <a:pt x="198967" y="63500"/>
                  </a:lnTo>
                  <a:lnTo>
                    <a:pt x="156633" y="71967"/>
                  </a:lnTo>
                  <a:lnTo>
                    <a:pt x="127000" y="169334"/>
                  </a:lnTo>
                  <a:lnTo>
                    <a:pt x="97367" y="198967"/>
                  </a:lnTo>
                  <a:lnTo>
                    <a:pt x="59267" y="203200"/>
                  </a:lnTo>
                  <a:lnTo>
                    <a:pt x="38100" y="220134"/>
                  </a:lnTo>
                  <a:lnTo>
                    <a:pt x="16933" y="228600"/>
                  </a:lnTo>
                  <a:lnTo>
                    <a:pt x="12700" y="258234"/>
                  </a:lnTo>
                  <a:lnTo>
                    <a:pt x="0" y="287867"/>
                  </a:lnTo>
                  <a:lnTo>
                    <a:pt x="8467" y="317500"/>
                  </a:lnTo>
                  <a:cubicBezTo>
                    <a:pt x="21662" y="352688"/>
                    <a:pt x="9110" y="351367"/>
                    <a:pt x="25400" y="351367"/>
                  </a:cubicBezTo>
                  <a:lnTo>
                    <a:pt x="38100" y="381000"/>
                  </a:lnTo>
                  <a:lnTo>
                    <a:pt x="33867" y="410634"/>
                  </a:lnTo>
                  <a:lnTo>
                    <a:pt x="50800" y="427567"/>
                  </a:lnTo>
                  <a:lnTo>
                    <a:pt x="76200" y="499534"/>
                  </a:lnTo>
                  <a:lnTo>
                    <a:pt x="114300" y="537634"/>
                  </a:lnTo>
                  <a:lnTo>
                    <a:pt x="114300" y="592667"/>
                  </a:lnTo>
                  <a:lnTo>
                    <a:pt x="143933" y="694267"/>
                  </a:lnTo>
                  <a:lnTo>
                    <a:pt x="194733" y="749300"/>
                  </a:lnTo>
                  <a:lnTo>
                    <a:pt x="241300" y="817034"/>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 typeface="Wingdings" pitchFamily="-112" charset="2"/>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55" name="Forma libre 50">
              <a:extLst>
                <a:ext uri="{FF2B5EF4-FFF2-40B4-BE49-F238E27FC236}">
                  <a16:creationId xmlns:a16="http://schemas.microsoft.com/office/drawing/2014/main" id="{03394625-28E4-B72F-70EA-DFBA6421581B}"/>
                </a:ext>
              </a:extLst>
            </p:cNvPr>
            <p:cNvSpPr>
              <a:spLocks/>
            </p:cNvSpPr>
            <p:nvPr/>
          </p:nvSpPr>
          <p:spPr bwMode="auto">
            <a:xfrm>
              <a:off x="3151112" y="3238590"/>
              <a:ext cx="859377" cy="591919"/>
            </a:xfrm>
            <a:custGeom>
              <a:avLst/>
              <a:gdLst>
                <a:gd name="T0" fmla="*/ 63500 w 897467"/>
                <a:gd name="T1" fmla="*/ 0 h 635000"/>
                <a:gd name="T2" fmla="*/ 118533 w 897467"/>
                <a:gd name="T3" fmla="*/ 12700 h 635000"/>
                <a:gd name="T4" fmla="*/ 110067 w 897467"/>
                <a:gd name="T5" fmla="*/ 84667 h 635000"/>
                <a:gd name="T6" fmla="*/ 127000 w 897467"/>
                <a:gd name="T7" fmla="*/ 127000 h 635000"/>
                <a:gd name="T8" fmla="*/ 198967 w 897467"/>
                <a:gd name="T9" fmla="*/ 160867 h 635000"/>
                <a:gd name="T10" fmla="*/ 198967 w 897467"/>
                <a:gd name="T11" fmla="*/ 215900 h 635000"/>
                <a:gd name="T12" fmla="*/ 245533 w 897467"/>
                <a:gd name="T13" fmla="*/ 207434 h 635000"/>
                <a:gd name="T14" fmla="*/ 300567 w 897467"/>
                <a:gd name="T15" fmla="*/ 198967 h 635000"/>
                <a:gd name="T16" fmla="*/ 351367 w 897467"/>
                <a:gd name="T17" fmla="*/ 182034 h 635000"/>
                <a:gd name="T18" fmla="*/ 419100 w 897467"/>
                <a:gd name="T19" fmla="*/ 220134 h 635000"/>
                <a:gd name="T20" fmla="*/ 465667 w 897467"/>
                <a:gd name="T21" fmla="*/ 258234 h 635000"/>
                <a:gd name="T22" fmla="*/ 499533 w 897467"/>
                <a:gd name="T23" fmla="*/ 220134 h 635000"/>
                <a:gd name="T24" fmla="*/ 554567 w 897467"/>
                <a:gd name="T25" fmla="*/ 211667 h 635000"/>
                <a:gd name="T26" fmla="*/ 601133 w 897467"/>
                <a:gd name="T27" fmla="*/ 156634 h 635000"/>
                <a:gd name="T28" fmla="*/ 563033 w 897467"/>
                <a:gd name="T29" fmla="*/ 55034 h 635000"/>
                <a:gd name="T30" fmla="*/ 537633 w 897467"/>
                <a:gd name="T31" fmla="*/ 12700 h 635000"/>
                <a:gd name="T32" fmla="*/ 618067 w 897467"/>
                <a:gd name="T33" fmla="*/ 4234 h 635000"/>
                <a:gd name="T34" fmla="*/ 630767 w 897467"/>
                <a:gd name="T35" fmla="*/ 38100 h 635000"/>
                <a:gd name="T36" fmla="*/ 664633 w 897467"/>
                <a:gd name="T37" fmla="*/ 80434 h 635000"/>
                <a:gd name="T38" fmla="*/ 660400 w 897467"/>
                <a:gd name="T39" fmla="*/ 143934 h 635000"/>
                <a:gd name="T40" fmla="*/ 715433 w 897467"/>
                <a:gd name="T41" fmla="*/ 198967 h 635000"/>
                <a:gd name="T42" fmla="*/ 702733 w 897467"/>
                <a:gd name="T43" fmla="*/ 254000 h 635000"/>
                <a:gd name="T44" fmla="*/ 728133 w 897467"/>
                <a:gd name="T45" fmla="*/ 309034 h 635000"/>
                <a:gd name="T46" fmla="*/ 795867 w 897467"/>
                <a:gd name="T47" fmla="*/ 351367 h 635000"/>
                <a:gd name="T48" fmla="*/ 880533 w 897467"/>
                <a:gd name="T49" fmla="*/ 381000 h 635000"/>
                <a:gd name="T50" fmla="*/ 889000 w 897467"/>
                <a:gd name="T51" fmla="*/ 474134 h 635000"/>
                <a:gd name="T52" fmla="*/ 867833 w 897467"/>
                <a:gd name="T53" fmla="*/ 503767 h 635000"/>
                <a:gd name="T54" fmla="*/ 829733 w 897467"/>
                <a:gd name="T55" fmla="*/ 486834 h 635000"/>
                <a:gd name="T56" fmla="*/ 783167 w 897467"/>
                <a:gd name="T57" fmla="*/ 474134 h 635000"/>
                <a:gd name="T58" fmla="*/ 749300 w 897467"/>
                <a:gd name="T59" fmla="*/ 482600 h 635000"/>
                <a:gd name="T60" fmla="*/ 711200 w 897467"/>
                <a:gd name="T61" fmla="*/ 427567 h 635000"/>
                <a:gd name="T62" fmla="*/ 664633 w 897467"/>
                <a:gd name="T63" fmla="*/ 393700 h 635000"/>
                <a:gd name="T64" fmla="*/ 651933 w 897467"/>
                <a:gd name="T65" fmla="*/ 330200 h 635000"/>
                <a:gd name="T66" fmla="*/ 609600 w 897467"/>
                <a:gd name="T67" fmla="*/ 347134 h 635000"/>
                <a:gd name="T68" fmla="*/ 567267 w 897467"/>
                <a:gd name="T69" fmla="*/ 347134 h 635000"/>
                <a:gd name="T70" fmla="*/ 546100 w 897467"/>
                <a:gd name="T71" fmla="*/ 389467 h 635000"/>
                <a:gd name="T72" fmla="*/ 486833 w 897467"/>
                <a:gd name="T73" fmla="*/ 419100 h 635000"/>
                <a:gd name="T74" fmla="*/ 448733 w 897467"/>
                <a:gd name="T75" fmla="*/ 516467 h 635000"/>
                <a:gd name="T76" fmla="*/ 406400 w 897467"/>
                <a:gd name="T77" fmla="*/ 533400 h 635000"/>
                <a:gd name="T78" fmla="*/ 359833 w 897467"/>
                <a:gd name="T79" fmla="*/ 567267 h 635000"/>
                <a:gd name="T80" fmla="*/ 347133 w 897467"/>
                <a:gd name="T81" fmla="*/ 618067 h 635000"/>
                <a:gd name="T82" fmla="*/ 325967 w 897467"/>
                <a:gd name="T83" fmla="*/ 601134 h 635000"/>
                <a:gd name="T84" fmla="*/ 300567 w 897467"/>
                <a:gd name="T85" fmla="*/ 537634 h 635000"/>
                <a:gd name="T86" fmla="*/ 292100 w 897467"/>
                <a:gd name="T87" fmla="*/ 482600 h 635000"/>
                <a:gd name="T88" fmla="*/ 249767 w 897467"/>
                <a:gd name="T89" fmla="*/ 431800 h 635000"/>
                <a:gd name="T90" fmla="*/ 203200 w 897467"/>
                <a:gd name="T91" fmla="*/ 359834 h 635000"/>
                <a:gd name="T92" fmla="*/ 97367 w 897467"/>
                <a:gd name="T93" fmla="*/ 254000 h 635000"/>
                <a:gd name="T94" fmla="*/ 42333 w 897467"/>
                <a:gd name="T95" fmla="*/ 165100 h 635000"/>
                <a:gd name="T96" fmla="*/ 29633 w 897467"/>
                <a:gd name="T97" fmla="*/ 105834 h 63500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897467"/>
                <a:gd name="T148" fmla="*/ 0 h 635000"/>
                <a:gd name="T149" fmla="*/ 897467 w 897467"/>
                <a:gd name="T150" fmla="*/ 635000 h 63500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897467" h="635000">
                  <a:moveTo>
                    <a:pt x="0" y="63500"/>
                  </a:moveTo>
                  <a:lnTo>
                    <a:pt x="63500" y="0"/>
                  </a:lnTo>
                  <a:lnTo>
                    <a:pt x="101600" y="4234"/>
                  </a:lnTo>
                  <a:lnTo>
                    <a:pt x="118533" y="12700"/>
                  </a:lnTo>
                  <a:lnTo>
                    <a:pt x="118533" y="50800"/>
                  </a:lnTo>
                  <a:lnTo>
                    <a:pt x="110067" y="84667"/>
                  </a:lnTo>
                  <a:lnTo>
                    <a:pt x="97367" y="105834"/>
                  </a:lnTo>
                  <a:cubicBezTo>
                    <a:pt x="123851" y="127903"/>
                    <a:pt x="111746" y="127000"/>
                    <a:pt x="127000" y="127000"/>
                  </a:cubicBezTo>
                  <a:lnTo>
                    <a:pt x="173567" y="139700"/>
                  </a:lnTo>
                  <a:lnTo>
                    <a:pt x="198967" y="160867"/>
                  </a:lnTo>
                  <a:cubicBezTo>
                    <a:pt x="212223" y="191797"/>
                    <a:pt x="222414" y="190500"/>
                    <a:pt x="207433" y="190500"/>
                  </a:cubicBezTo>
                  <a:lnTo>
                    <a:pt x="198967" y="215900"/>
                  </a:lnTo>
                  <a:cubicBezTo>
                    <a:pt x="225541" y="233617"/>
                    <a:pt x="214191" y="232834"/>
                    <a:pt x="228600" y="232834"/>
                  </a:cubicBezTo>
                  <a:cubicBezTo>
                    <a:pt x="234244" y="224367"/>
                    <a:pt x="238338" y="214629"/>
                    <a:pt x="245533" y="207434"/>
                  </a:cubicBezTo>
                  <a:cubicBezTo>
                    <a:pt x="248688" y="204279"/>
                    <a:pt x="258233" y="203200"/>
                    <a:pt x="258233" y="203200"/>
                  </a:cubicBezTo>
                  <a:cubicBezTo>
                    <a:pt x="297736" y="198811"/>
                    <a:pt x="283555" y="198967"/>
                    <a:pt x="300567" y="198967"/>
                  </a:cubicBezTo>
                  <a:lnTo>
                    <a:pt x="334433" y="186267"/>
                  </a:lnTo>
                  <a:lnTo>
                    <a:pt x="351367" y="182034"/>
                  </a:lnTo>
                  <a:lnTo>
                    <a:pt x="372533" y="211667"/>
                  </a:lnTo>
                  <a:lnTo>
                    <a:pt x="419100" y="220134"/>
                  </a:lnTo>
                  <a:cubicBezTo>
                    <a:pt x="445674" y="237850"/>
                    <a:pt x="444500" y="226891"/>
                    <a:pt x="444500" y="241300"/>
                  </a:cubicBezTo>
                  <a:cubicBezTo>
                    <a:pt x="462431" y="259232"/>
                    <a:pt x="453450" y="258234"/>
                    <a:pt x="465667" y="258234"/>
                  </a:cubicBezTo>
                  <a:lnTo>
                    <a:pt x="478367" y="232834"/>
                  </a:lnTo>
                  <a:lnTo>
                    <a:pt x="499533" y="220134"/>
                  </a:lnTo>
                  <a:lnTo>
                    <a:pt x="541867" y="228600"/>
                  </a:lnTo>
                  <a:lnTo>
                    <a:pt x="554567" y="211667"/>
                  </a:lnTo>
                  <a:cubicBezTo>
                    <a:pt x="563310" y="167950"/>
                    <a:pt x="548643" y="169334"/>
                    <a:pt x="567267" y="169334"/>
                  </a:cubicBezTo>
                  <a:lnTo>
                    <a:pt x="601133" y="156634"/>
                  </a:lnTo>
                  <a:lnTo>
                    <a:pt x="588433" y="97367"/>
                  </a:lnTo>
                  <a:lnTo>
                    <a:pt x="563033" y="55034"/>
                  </a:lnTo>
                  <a:lnTo>
                    <a:pt x="541867" y="25400"/>
                  </a:lnTo>
                  <a:lnTo>
                    <a:pt x="537633" y="12700"/>
                  </a:lnTo>
                  <a:cubicBezTo>
                    <a:pt x="585588" y="3982"/>
                    <a:pt x="568423" y="4234"/>
                    <a:pt x="588433" y="4234"/>
                  </a:cubicBezTo>
                  <a:lnTo>
                    <a:pt x="618067" y="4234"/>
                  </a:lnTo>
                  <a:lnTo>
                    <a:pt x="626533" y="8467"/>
                  </a:lnTo>
                  <a:lnTo>
                    <a:pt x="630767" y="38100"/>
                  </a:lnTo>
                  <a:lnTo>
                    <a:pt x="660400" y="55034"/>
                  </a:lnTo>
                  <a:lnTo>
                    <a:pt x="664633" y="80434"/>
                  </a:lnTo>
                  <a:lnTo>
                    <a:pt x="651933" y="105834"/>
                  </a:lnTo>
                  <a:lnTo>
                    <a:pt x="660400" y="143934"/>
                  </a:lnTo>
                  <a:lnTo>
                    <a:pt x="698500" y="182034"/>
                  </a:lnTo>
                  <a:lnTo>
                    <a:pt x="715433" y="198967"/>
                  </a:lnTo>
                  <a:lnTo>
                    <a:pt x="690033" y="224367"/>
                  </a:lnTo>
                  <a:lnTo>
                    <a:pt x="702733" y="254000"/>
                  </a:lnTo>
                  <a:lnTo>
                    <a:pt x="711200" y="292100"/>
                  </a:lnTo>
                  <a:lnTo>
                    <a:pt x="728133" y="309034"/>
                  </a:lnTo>
                  <a:lnTo>
                    <a:pt x="728133" y="347134"/>
                  </a:lnTo>
                  <a:lnTo>
                    <a:pt x="795867" y="351367"/>
                  </a:lnTo>
                  <a:lnTo>
                    <a:pt x="846667" y="359834"/>
                  </a:lnTo>
                  <a:lnTo>
                    <a:pt x="880533" y="381000"/>
                  </a:lnTo>
                  <a:lnTo>
                    <a:pt x="897467" y="440267"/>
                  </a:lnTo>
                  <a:lnTo>
                    <a:pt x="889000" y="474134"/>
                  </a:lnTo>
                  <a:lnTo>
                    <a:pt x="889000" y="499534"/>
                  </a:lnTo>
                  <a:lnTo>
                    <a:pt x="867833" y="503767"/>
                  </a:lnTo>
                  <a:lnTo>
                    <a:pt x="842433" y="495300"/>
                  </a:lnTo>
                  <a:lnTo>
                    <a:pt x="829733" y="486834"/>
                  </a:lnTo>
                  <a:lnTo>
                    <a:pt x="800100" y="491067"/>
                  </a:lnTo>
                  <a:lnTo>
                    <a:pt x="783167" y="474134"/>
                  </a:lnTo>
                  <a:lnTo>
                    <a:pt x="770467" y="469900"/>
                  </a:lnTo>
                  <a:lnTo>
                    <a:pt x="749300" y="482600"/>
                  </a:lnTo>
                  <a:lnTo>
                    <a:pt x="728133" y="461434"/>
                  </a:lnTo>
                  <a:lnTo>
                    <a:pt x="711200" y="427567"/>
                  </a:lnTo>
                  <a:lnTo>
                    <a:pt x="711200" y="406400"/>
                  </a:lnTo>
                  <a:lnTo>
                    <a:pt x="664633" y="393700"/>
                  </a:lnTo>
                  <a:lnTo>
                    <a:pt x="660400" y="359834"/>
                  </a:lnTo>
                  <a:lnTo>
                    <a:pt x="651933" y="330200"/>
                  </a:lnTo>
                  <a:lnTo>
                    <a:pt x="630767" y="330200"/>
                  </a:lnTo>
                  <a:lnTo>
                    <a:pt x="609600" y="347134"/>
                  </a:lnTo>
                  <a:lnTo>
                    <a:pt x="579967" y="347134"/>
                  </a:lnTo>
                  <a:lnTo>
                    <a:pt x="567267" y="347134"/>
                  </a:lnTo>
                  <a:lnTo>
                    <a:pt x="550333" y="364067"/>
                  </a:lnTo>
                  <a:lnTo>
                    <a:pt x="546100" y="389467"/>
                  </a:lnTo>
                  <a:lnTo>
                    <a:pt x="512233" y="397934"/>
                  </a:lnTo>
                  <a:lnTo>
                    <a:pt x="486833" y="419100"/>
                  </a:lnTo>
                  <a:lnTo>
                    <a:pt x="474133" y="486834"/>
                  </a:lnTo>
                  <a:lnTo>
                    <a:pt x="448733" y="516467"/>
                  </a:lnTo>
                  <a:lnTo>
                    <a:pt x="427567" y="533400"/>
                  </a:lnTo>
                  <a:lnTo>
                    <a:pt x="406400" y="533400"/>
                  </a:lnTo>
                  <a:lnTo>
                    <a:pt x="376767" y="541867"/>
                  </a:lnTo>
                  <a:lnTo>
                    <a:pt x="359833" y="567267"/>
                  </a:lnTo>
                  <a:cubicBezTo>
                    <a:pt x="350819" y="598819"/>
                    <a:pt x="358631" y="589636"/>
                    <a:pt x="347133" y="601134"/>
                  </a:cubicBezTo>
                  <a:lnTo>
                    <a:pt x="347133" y="618067"/>
                  </a:lnTo>
                  <a:lnTo>
                    <a:pt x="342900" y="635000"/>
                  </a:lnTo>
                  <a:lnTo>
                    <a:pt x="325967" y="601134"/>
                  </a:lnTo>
                  <a:lnTo>
                    <a:pt x="304800" y="575734"/>
                  </a:lnTo>
                  <a:cubicBezTo>
                    <a:pt x="300168" y="543306"/>
                    <a:pt x="300567" y="556078"/>
                    <a:pt x="300567" y="537634"/>
                  </a:cubicBezTo>
                  <a:cubicBezTo>
                    <a:pt x="305032" y="510842"/>
                    <a:pt x="304800" y="520817"/>
                    <a:pt x="304800" y="508000"/>
                  </a:cubicBezTo>
                  <a:lnTo>
                    <a:pt x="292100" y="482600"/>
                  </a:lnTo>
                  <a:cubicBezTo>
                    <a:pt x="252711" y="465094"/>
                    <a:pt x="254000" y="479565"/>
                    <a:pt x="254000" y="461434"/>
                  </a:cubicBezTo>
                  <a:cubicBezTo>
                    <a:pt x="249535" y="434642"/>
                    <a:pt x="249767" y="444617"/>
                    <a:pt x="249767" y="431800"/>
                  </a:cubicBezTo>
                  <a:lnTo>
                    <a:pt x="237067" y="393700"/>
                  </a:lnTo>
                  <a:lnTo>
                    <a:pt x="203200" y="359834"/>
                  </a:lnTo>
                  <a:lnTo>
                    <a:pt x="148167" y="313267"/>
                  </a:lnTo>
                  <a:lnTo>
                    <a:pt x="97367" y="254000"/>
                  </a:lnTo>
                  <a:lnTo>
                    <a:pt x="59267" y="182034"/>
                  </a:lnTo>
                  <a:lnTo>
                    <a:pt x="42333" y="165100"/>
                  </a:lnTo>
                  <a:lnTo>
                    <a:pt x="29633" y="139700"/>
                  </a:lnTo>
                  <a:lnTo>
                    <a:pt x="29633" y="105834"/>
                  </a:lnTo>
                  <a:lnTo>
                    <a:pt x="0" y="63500"/>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56" name="Forma libre 51">
              <a:extLst>
                <a:ext uri="{FF2B5EF4-FFF2-40B4-BE49-F238E27FC236}">
                  <a16:creationId xmlns:a16="http://schemas.microsoft.com/office/drawing/2014/main" id="{4D05BFB9-17CA-7563-DDA1-613A95287070}"/>
                </a:ext>
              </a:extLst>
            </p:cNvPr>
            <p:cNvSpPr/>
            <p:nvPr/>
          </p:nvSpPr>
          <p:spPr bwMode="auto">
            <a:xfrm>
              <a:off x="3730625" y="2768600"/>
              <a:ext cx="688975" cy="979488"/>
            </a:xfrm>
            <a:custGeom>
              <a:avLst/>
              <a:gdLst>
                <a:gd name="connsiteX0" fmla="*/ 0 w 719666"/>
                <a:gd name="connsiteY0" fmla="*/ 495300 h 1049866"/>
                <a:gd name="connsiteX1" fmla="*/ 12700 w 719666"/>
                <a:gd name="connsiteY1" fmla="*/ 440266 h 1049866"/>
                <a:gd name="connsiteX2" fmla="*/ 12700 w 719666"/>
                <a:gd name="connsiteY2" fmla="*/ 393700 h 1049866"/>
                <a:gd name="connsiteX3" fmla="*/ 21166 w 719666"/>
                <a:gd name="connsiteY3" fmla="*/ 376766 h 1049866"/>
                <a:gd name="connsiteX4" fmla="*/ 21166 w 719666"/>
                <a:gd name="connsiteY4" fmla="*/ 376766 h 1049866"/>
                <a:gd name="connsiteX5" fmla="*/ 76200 w 719666"/>
                <a:gd name="connsiteY5" fmla="*/ 402166 h 1049866"/>
                <a:gd name="connsiteX6" fmla="*/ 110066 w 719666"/>
                <a:gd name="connsiteY6" fmla="*/ 389466 h 1049866"/>
                <a:gd name="connsiteX7" fmla="*/ 143933 w 719666"/>
                <a:gd name="connsiteY7" fmla="*/ 389466 h 1049866"/>
                <a:gd name="connsiteX8" fmla="*/ 156633 w 719666"/>
                <a:gd name="connsiteY8" fmla="*/ 351366 h 1049866"/>
                <a:gd name="connsiteX9" fmla="*/ 169333 w 719666"/>
                <a:gd name="connsiteY9" fmla="*/ 325966 h 1049866"/>
                <a:gd name="connsiteX10" fmla="*/ 198966 w 719666"/>
                <a:gd name="connsiteY10" fmla="*/ 309033 h 1049866"/>
                <a:gd name="connsiteX11" fmla="*/ 186266 w 719666"/>
                <a:gd name="connsiteY11" fmla="*/ 266700 h 1049866"/>
                <a:gd name="connsiteX12" fmla="*/ 139700 w 719666"/>
                <a:gd name="connsiteY12" fmla="*/ 228600 h 1049866"/>
                <a:gd name="connsiteX13" fmla="*/ 118533 w 719666"/>
                <a:gd name="connsiteY13" fmla="*/ 211666 h 1049866"/>
                <a:gd name="connsiteX14" fmla="*/ 67733 w 719666"/>
                <a:gd name="connsiteY14" fmla="*/ 203200 h 1049866"/>
                <a:gd name="connsiteX15" fmla="*/ 46566 w 719666"/>
                <a:gd name="connsiteY15" fmla="*/ 177800 h 1049866"/>
                <a:gd name="connsiteX16" fmla="*/ 38100 w 719666"/>
                <a:gd name="connsiteY16" fmla="*/ 143933 h 1049866"/>
                <a:gd name="connsiteX17" fmla="*/ 16933 w 719666"/>
                <a:gd name="connsiteY17" fmla="*/ 114300 h 1049866"/>
                <a:gd name="connsiteX18" fmla="*/ 42333 w 719666"/>
                <a:gd name="connsiteY18" fmla="*/ 76200 h 1049866"/>
                <a:gd name="connsiteX19" fmla="*/ 21166 w 719666"/>
                <a:gd name="connsiteY19" fmla="*/ 33866 h 1049866"/>
                <a:gd name="connsiteX20" fmla="*/ 46566 w 719666"/>
                <a:gd name="connsiteY20" fmla="*/ 0 h 1049866"/>
                <a:gd name="connsiteX21" fmla="*/ 101600 w 719666"/>
                <a:gd name="connsiteY21" fmla="*/ 38100 h 1049866"/>
                <a:gd name="connsiteX22" fmla="*/ 160866 w 719666"/>
                <a:gd name="connsiteY22" fmla="*/ 84666 h 1049866"/>
                <a:gd name="connsiteX23" fmla="*/ 228600 w 719666"/>
                <a:gd name="connsiteY23" fmla="*/ 76200 h 1049866"/>
                <a:gd name="connsiteX24" fmla="*/ 275166 w 719666"/>
                <a:gd name="connsiteY24" fmla="*/ 88900 h 1049866"/>
                <a:gd name="connsiteX25" fmla="*/ 292100 w 719666"/>
                <a:gd name="connsiteY25" fmla="*/ 131233 h 1049866"/>
                <a:gd name="connsiteX26" fmla="*/ 317500 w 719666"/>
                <a:gd name="connsiteY26" fmla="*/ 177800 h 1049866"/>
                <a:gd name="connsiteX27" fmla="*/ 351366 w 719666"/>
                <a:gd name="connsiteY27" fmla="*/ 207433 h 1049866"/>
                <a:gd name="connsiteX28" fmla="*/ 402166 w 719666"/>
                <a:gd name="connsiteY28" fmla="*/ 182033 h 1049866"/>
                <a:gd name="connsiteX29" fmla="*/ 436033 w 719666"/>
                <a:gd name="connsiteY29" fmla="*/ 165100 h 1049866"/>
                <a:gd name="connsiteX30" fmla="*/ 491066 w 719666"/>
                <a:gd name="connsiteY30" fmla="*/ 211666 h 1049866"/>
                <a:gd name="connsiteX31" fmla="*/ 546100 w 719666"/>
                <a:gd name="connsiteY31" fmla="*/ 232833 h 1049866"/>
                <a:gd name="connsiteX32" fmla="*/ 630766 w 719666"/>
                <a:gd name="connsiteY32" fmla="*/ 232833 h 1049866"/>
                <a:gd name="connsiteX33" fmla="*/ 698500 w 719666"/>
                <a:gd name="connsiteY33" fmla="*/ 266700 h 1049866"/>
                <a:gd name="connsiteX34" fmla="*/ 719666 w 719666"/>
                <a:gd name="connsiteY34" fmla="*/ 330200 h 1049866"/>
                <a:gd name="connsiteX35" fmla="*/ 719666 w 719666"/>
                <a:gd name="connsiteY35" fmla="*/ 397933 h 1049866"/>
                <a:gd name="connsiteX36" fmla="*/ 690033 w 719666"/>
                <a:gd name="connsiteY36" fmla="*/ 469900 h 1049866"/>
                <a:gd name="connsiteX37" fmla="*/ 668866 w 719666"/>
                <a:gd name="connsiteY37" fmla="*/ 495300 h 1049866"/>
                <a:gd name="connsiteX38" fmla="*/ 647700 w 719666"/>
                <a:gd name="connsiteY38" fmla="*/ 495300 h 1049866"/>
                <a:gd name="connsiteX39" fmla="*/ 618066 w 719666"/>
                <a:gd name="connsiteY39" fmla="*/ 461433 h 1049866"/>
                <a:gd name="connsiteX40" fmla="*/ 575733 w 719666"/>
                <a:gd name="connsiteY40" fmla="*/ 427566 h 1049866"/>
                <a:gd name="connsiteX41" fmla="*/ 541866 w 719666"/>
                <a:gd name="connsiteY41" fmla="*/ 440266 h 1049866"/>
                <a:gd name="connsiteX42" fmla="*/ 533400 w 719666"/>
                <a:gd name="connsiteY42" fmla="*/ 457200 h 1049866"/>
                <a:gd name="connsiteX43" fmla="*/ 529166 w 719666"/>
                <a:gd name="connsiteY43" fmla="*/ 546100 h 1049866"/>
                <a:gd name="connsiteX44" fmla="*/ 508000 w 719666"/>
                <a:gd name="connsiteY44" fmla="*/ 592666 h 1049866"/>
                <a:gd name="connsiteX45" fmla="*/ 508000 w 719666"/>
                <a:gd name="connsiteY45" fmla="*/ 618066 h 1049866"/>
                <a:gd name="connsiteX46" fmla="*/ 537633 w 719666"/>
                <a:gd name="connsiteY46" fmla="*/ 668866 h 1049866"/>
                <a:gd name="connsiteX47" fmla="*/ 575733 w 719666"/>
                <a:gd name="connsiteY47" fmla="*/ 753533 h 1049866"/>
                <a:gd name="connsiteX48" fmla="*/ 613833 w 719666"/>
                <a:gd name="connsiteY48" fmla="*/ 825500 h 1049866"/>
                <a:gd name="connsiteX49" fmla="*/ 626533 w 719666"/>
                <a:gd name="connsiteY49" fmla="*/ 859366 h 1049866"/>
                <a:gd name="connsiteX50" fmla="*/ 613833 w 719666"/>
                <a:gd name="connsiteY50" fmla="*/ 884766 h 1049866"/>
                <a:gd name="connsiteX51" fmla="*/ 592666 w 719666"/>
                <a:gd name="connsiteY51" fmla="*/ 914400 h 1049866"/>
                <a:gd name="connsiteX52" fmla="*/ 575733 w 719666"/>
                <a:gd name="connsiteY52" fmla="*/ 931333 h 1049866"/>
                <a:gd name="connsiteX53" fmla="*/ 571500 w 719666"/>
                <a:gd name="connsiteY53" fmla="*/ 973666 h 1049866"/>
                <a:gd name="connsiteX54" fmla="*/ 567266 w 719666"/>
                <a:gd name="connsiteY54" fmla="*/ 994833 h 1049866"/>
                <a:gd name="connsiteX55" fmla="*/ 533400 w 719666"/>
                <a:gd name="connsiteY55" fmla="*/ 1003300 h 1049866"/>
                <a:gd name="connsiteX56" fmla="*/ 529166 w 719666"/>
                <a:gd name="connsiteY56" fmla="*/ 1032933 h 1049866"/>
                <a:gd name="connsiteX57" fmla="*/ 520700 w 719666"/>
                <a:gd name="connsiteY57" fmla="*/ 1049866 h 1049866"/>
                <a:gd name="connsiteX58" fmla="*/ 491066 w 719666"/>
                <a:gd name="connsiteY58" fmla="*/ 1028700 h 1049866"/>
                <a:gd name="connsiteX59" fmla="*/ 486833 w 719666"/>
                <a:gd name="connsiteY59" fmla="*/ 994833 h 1049866"/>
                <a:gd name="connsiteX60" fmla="*/ 474133 w 719666"/>
                <a:gd name="connsiteY60" fmla="*/ 960966 h 1049866"/>
                <a:gd name="connsiteX61" fmla="*/ 465666 w 719666"/>
                <a:gd name="connsiteY61" fmla="*/ 931333 h 1049866"/>
                <a:gd name="connsiteX62" fmla="*/ 452966 w 719666"/>
                <a:gd name="connsiteY62" fmla="*/ 927100 h 1049866"/>
                <a:gd name="connsiteX63" fmla="*/ 440266 w 719666"/>
                <a:gd name="connsiteY63" fmla="*/ 944033 h 1049866"/>
                <a:gd name="connsiteX64" fmla="*/ 436033 w 719666"/>
                <a:gd name="connsiteY64" fmla="*/ 973666 h 1049866"/>
                <a:gd name="connsiteX65" fmla="*/ 444500 w 719666"/>
                <a:gd name="connsiteY65" fmla="*/ 999066 h 1049866"/>
                <a:gd name="connsiteX66" fmla="*/ 436033 w 719666"/>
                <a:gd name="connsiteY66" fmla="*/ 1016000 h 1049866"/>
                <a:gd name="connsiteX67" fmla="*/ 368300 w 719666"/>
                <a:gd name="connsiteY67" fmla="*/ 1003300 h 1049866"/>
                <a:gd name="connsiteX68" fmla="*/ 313266 w 719666"/>
                <a:gd name="connsiteY68" fmla="*/ 999066 h 1049866"/>
                <a:gd name="connsiteX69" fmla="*/ 283633 w 719666"/>
                <a:gd name="connsiteY69" fmla="*/ 986366 h 1049866"/>
                <a:gd name="connsiteX70" fmla="*/ 287866 w 719666"/>
                <a:gd name="connsiteY70" fmla="*/ 939800 h 1049866"/>
                <a:gd name="connsiteX71" fmla="*/ 279400 w 719666"/>
                <a:gd name="connsiteY71" fmla="*/ 901700 h 1049866"/>
                <a:gd name="connsiteX72" fmla="*/ 258233 w 719666"/>
                <a:gd name="connsiteY72" fmla="*/ 872066 h 1049866"/>
                <a:gd name="connsiteX73" fmla="*/ 228600 w 719666"/>
                <a:gd name="connsiteY73" fmla="*/ 859366 h 1049866"/>
                <a:gd name="connsiteX74" fmla="*/ 169333 w 719666"/>
                <a:gd name="connsiteY74" fmla="*/ 846666 h 1049866"/>
                <a:gd name="connsiteX75" fmla="*/ 122766 w 719666"/>
                <a:gd name="connsiteY75" fmla="*/ 850900 h 1049866"/>
                <a:gd name="connsiteX76" fmla="*/ 118533 w 719666"/>
                <a:gd name="connsiteY76" fmla="*/ 825500 h 1049866"/>
                <a:gd name="connsiteX77" fmla="*/ 114300 w 719666"/>
                <a:gd name="connsiteY77" fmla="*/ 795866 h 1049866"/>
                <a:gd name="connsiteX78" fmla="*/ 97366 w 719666"/>
                <a:gd name="connsiteY78" fmla="*/ 757766 h 1049866"/>
                <a:gd name="connsiteX79" fmla="*/ 88900 w 719666"/>
                <a:gd name="connsiteY79" fmla="*/ 736600 h 1049866"/>
                <a:gd name="connsiteX80" fmla="*/ 84666 w 719666"/>
                <a:gd name="connsiteY80" fmla="*/ 711200 h 1049866"/>
                <a:gd name="connsiteX81" fmla="*/ 105833 w 719666"/>
                <a:gd name="connsiteY81" fmla="*/ 690033 h 1049866"/>
                <a:gd name="connsiteX82" fmla="*/ 67733 w 719666"/>
                <a:gd name="connsiteY82" fmla="*/ 660400 h 1049866"/>
                <a:gd name="connsiteX83" fmla="*/ 55033 w 719666"/>
                <a:gd name="connsiteY83" fmla="*/ 618066 h 1049866"/>
                <a:gd name="connsiteX84" fmla="*/ 55033 w 719666"/>
                <a:gd name="connsiteY84" fmla="*/ 579966 h 1049866"/>
                <a:gd name="connsiteX85" fmla="*/ 55033 w 719666"/>
                <a:gd name="connsiteY85" fmla="*/ 554566 h 1049866"/>
                <a:gd name="connsiteX86" fmla="*/ 46566 w 719666"/>
                <a:gd name="connsiteY86" fmla="*/ 541866 h 1049866"/>
                <a:gd name="connsiteX87" fmla="*/ 0 w 719666"/>
                <a:gd name="connsiteY87" fmla="*/ 495300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719666" h="1049866">
                  <a:moveTo>
                    <a:pt x="0" y="495300"/>
                  </a:moveTo>
                  <a:cubicBezTo>
                    <a:pt x="13042" y="443131"/>
                    <a:pt x="12700" y="461954"/>
                    <a:pt x="12700" y="440266"/>
                  </a:cubicBezTo>
                  <a:lnTo>
                    <a:pt x="12700" y="393700"/>
                  </a:lnTo>
                  <a:lnTo>
                    <a:pt x="21166" y="376766"/>
                  </a:lnTo>
                  <a:lnTo>
                    <a:pt x="21166" y="376766"/>
                  </a:lnTo>
                  <a:cubicBezTo>
                    <a:pt x="73228" y="402797"/>
                    <a:pt x="53034" y="402166"/>
                    <a:pt x="76200" y="402166"/>
                  </a:cubicBezTo>
                  <a:lnTo>
                    <a:pt x="110066" y="389466"/>
                  </a:lnTo>
                  <a:lnTo>
                    <a:pt x="143933" y="389466"/>
                  </a:lnTo>
                  <a:cubicBezTo>
                    <a:pt x="157129" y="354279"/>
                    <a:pt x="156633" y="367656"/>
                    <a:pt x="156633" y="351366"/>
                  </a:cubicBezTo>
                  <a:lnTo>
                    <a:pt x="169333" y="325966"/>
                  </a:lnTo>
                  <a:lnTo>
                    <a:pt x="198966" y="309033"/>
                  </a:lnTo>
                  <a:lnTo>
                    <a:pt x="186266" y="266700"/>
                  </a:lnTo>
                  <a:cubicBezTo>
                    <a:pt x="142884" y="227656"/>
                    <a:pt x="162917" y="228600"/>
                    <a:pt x="139700" y="228600"/>
                  </a:cubicBezTo>
                  <a:lnTo>
                    <a:pt x="118533" y="211666"/>
                  </a:lnTo>
                  <a:lnTo>
                    <a:pt x="67733" y="203200"/>
                  </a:lnTo>
                  <a:lnTo>
                    <a:pt x="46566" y="177800"/>
                  </a:lnTo>
                  <a:lnTo>
                    <a:pt x="38100" y="143933"/>
                  </a:lnTo>
                  <a:lnTo>
                    <a:pt x="16933" y="114300"/>
                  </a:lnTo>
                  <a:cubicBezTo>
                    <a:pt x="43180" y="79304"/>
                    <a:pt x="42333" y="94544"/>
                    <a:pt x="42333" y="76200"/>
                  </a:cubicBezTo>
                  <a:lnTo>
                    <a:pt x="21166" y="33866"/>
                  </a:lnTo>
                  <a:lnTo>
                    <a:pt x="46566" y="0"/>
                  </a:lnTo>
                  <a:lnTo>
                    <a:pt x="101600" y="38100"/>
                  </a:lnTo>
                  <a:lnTo>
                    <a:pt x="160866" y="84666"/>
                  </a:lnTo>
                  <a:lnTo>
                    <a:pt x="228600" y="76200"/>
                  </a:lnTo>
                  <a:lnTo>
                    <a:pt x="275166" y="88900"/>
                  </a:lnTo>
                  <a:lnTo>
                    <a:pt x="292100" y="131233"/>
                  </a:lnTo>
                  <a:lnTo>
                    <a:pt x="317500" y="177800"/>
                  </a:lnTo>
                  <a:lnTo>
                    <a:pt x="351366" y="207433"/>
                  </a:lnTo>
                  <a:lnTo>
                    <a:pt x="402166" y="182033"/>
                  </a:lnTo>
                  <a:cubicBezTo>
                    <a:pt x="433025" y="164400"/>
                    <a:pt x="420423" y="165100"/>
                    <a:pt x="436033" y="165100"/>
                  </a:cubicBezTo>
                  <a:lnTo>
                    <a:pt x="491066" y="211666"/>
                  </a:lnTo>
                  <a:lnTo>
                    <a:pt x="546100" y="232833"/>
                  </a:lnTo>
                  <a:lnTo>
                    <a:pt x="630766" y="232833"/>
                  </a:lnTo>
                  <a:lnTo>
                    <a:pt x="698500" y="266700"/>
                  </a:lnTo>
                  <a:lnTo>
                    <a:pt x="719666" y="330200"/>
                  </a:lnTo>
                  <a:lnTo>
                    <a:pt x="719666" y="397933"/>
                  </a:lnTo>
                  <a:lnTo>
                    <a:pt x="690033" y="469900"/>
                  </a:lnTo>
                  <a:lnTo>
                    <a:pt x="668866" y="495300"/>
                  </a:lnTo>
                  <a:lnTo>
                    <a:pt x="647700" y="495300"/>
                  </a:lnTo>
                  <a:lnTo>
                    <a:pt x="618066" y="461433"/>
                  </a:lnTo>
                  <a:lnTo>
                    <a:pt x="575733" y="427566"/>
                  </a:lnTo>
                  <a:lnTo>
                    <a:pt x="541866" y="440266"/>
                  </a:lnTo>
                  <a:lnTo>
                    <a:pt x="533400" y="457200"/>
                  </a:lnTo>
                  <a:lnTo>
                    <a:pt x="529166" y="546100"/>
                  </a:lnTo>
                  <a:lnTo>
                    <a:pt x="508000" y="592666"/>
                  </a:lnTo>
                  <a:lnTo>
                    <a:pt x="508000" y="618066"/>
                  </a:lnTo>
                  <a:lnTo>
                    <a:pt x="537633" y="668866"/>
                  </a:lnTo>
                  <a:lnTo>
                    <a:pt x="575733" y="753533"/>
                  </a:lnTo>
                  <a:lnTo>
                    <a:pt x="613833" y="825500"/>
                  </a:lnTo>
                  <a:cubicBezTo>
                    <a:pt x="627089" y="856430"/>
                    <a:pt x="626533" y="844386"/>
                    <a:pt x="626533" y="859366"/>
                  </a:cubicBezTo>
                  <a:lnTo>
                    <a:pt x="613833" y="884766"/>
                  </a:lnTo>
                  <a:lnTo>
                    <a:pt x="592666" y="914400"/>
                  </a:lnTo>
                  <a:lnTo>
                    <a:pt x="575733" y="931333"/>
                  </a:lnTo>
                  <a:lnTo>
                    <a:pt x="571500" y="973666"/>
                  </a:lnTo>
                  <a:lnTo>
                    <a:pt x="567266" y="994833"/>
                  </a:lnTo>
                  <a:lnTo>
                    <a:pt x="533400" y="1003300"/>
                  </a:lnTo>
                  <a:lnTo>
                    <a:pt x="529166" y="1032933"/>
                  </a:lnTo>
                  <a:lnTo>
                    <a:pt x="520700" y="1049866"/>
                  </a:lnTo>
                  <a:cubicBezTo>
                    <a:pt x="492478" y="1035755"/>
                    <a:pt x="499534" y="1045632"/>
                    <a:pt x="491066" y="1028700"/>
                  </a:cubicBezTo>
                  <a:lnTo>
                    <a:pt x="486833" y="994833"/>
                  </a:lnTo>
                  <a:lnTo>
                    <a:pt x="474133" y="960966"/>
                  </a:lnTo>
                  <a:lnTo>
                    <a:pt x="465666" y="931333"/>
                  </a:lnTo>
                  <a:lnTo>
                    <a:pt x="452966" y="927100"/>
                  </a:lnTo>
                  <a:lnTo>
                    <a:pt x="440266" y="944033"/>
                  </a:lnTo>
                  <a:cubicBezTo>
                    <a:pt x="435801" y="970825"/>
                    <a:pt x="436033" y="960850"/>
                    <a:pt x="436033" y="973666"/>
                  </a:cubicBezTo>
                  <a:lnTo>
                    <a:pt x="444500" y="999066"/>
                  </a:lnTo>
                  <a:lnTo>
                    <a:pt x="436033" y="1016000"/>
                  </a:lnTo>
                  <a:cubicBezTo>
                    <a:pt x="371149" y="1003023"/>
                    <a:pt x="394119" y="1003300"/>
                    <a:pt x="368300" y="1003300"/>
                  </a:cubicBezTo>
                  <a:lnTo>
                    <a:pt x="313266" y="999066"/>
                  </a:lnTo>
                  <a:lnTo>
                    <a:pt x="283633" y="986366"/>
                  </a:lnTo>
                  <a:lnTo>
                    <a:pt x="287866" y="939800"/>
                  </a:lnTo>
                  <a:cubicBezTo>
                    <a:pt x="283477" y="900298"/>
                    <a:pt x="296411" y="901700"/>
                    <a:pt x="279400" y="901700"/>
                  </a:cubicBezTo>
                  <a:lnTo>
                    <a:pt x="258233" y="872066"/>
                  </a:lnTo>
                  <a:lnTo>
                    <a:pt x="228600" y="859366"/>
                  </a:lnTo>
                  <a:lnTo>
                    <a:pt x="169333" y="846666"/>
                  </a:lnTo>
                  <a:lnTo>
                    <a:pt x="122766" y="850900"/>
                  </a:lnTo>
                  <a:lnTo>
                    <a:pt x="118533" y="825500"/>
                  </a:lnTo>
                  <a:lnTo>
                    <a:pt x="114300" y="795866"/>
                  </a:lnTo>
                  <a:lnTo>
                    <a:pt x="97366" y="757766"/>
                  </a:lnTo>
                  <a:lnTo>
                    <a:pt x="88900" y="736600"/>
                  </a:lnTo>
                  <a:lnTo>
                    <a:pt x="84666" y="711200"/>
                  </a:lnTo>
                  <a:cubicBezTo>
                    <a:pt x="106935" y="693385"/>
                    <a:pt x="105833" y="703302"/>
                    <a:pt x="105833" y="690033"/>
                  </a:cubicBezTo>
                  <a:lnTo>
                    <a:pt x="67733" y="660400"/>
                  </a:lnTo>
                  <a:lnTo>
                    <a:pt x="55033" y="618066"/>
                  </a:lnTo>
                  <a:lnTo>
                    <a:pt x="55033" y="579966"/>
                  </a:lnTo>
                  <a:lnTo>
                    <a:pt x="55033" y="554566"/>
                  </a:lnTo>
                  <a:lnTo>
                    <a:pt x="46566" y="541866"/>
                  </a:lnTo>
                  <a:lnTo>
                    <a:pt x="0" y="495300"/>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57" name="Forma libre 52">
              <a:extLst>
                <a:ext uri="{FF2B5EF4-FFF2-40B4-BE49-F238E27FC236}">
                  <a16:creationId xmlns:a16="http://schemas.microsoft.com/office/drawing/2014/main" id="{892C1000-63F2-DF07-101B-05B1D6BE773D}"/>
                </a:ext>
              </a:extLst>
            </p:cNvPr>
            <p:cNvSpPr/>
            <p:nvPr/>
          </p:nvSpPr>
          <p:spPr bwMode="auto">
            <a:xfrm>
              <a:off x="3451225" y="2066925"/>
              <a:ext cx="471488" cy="1176338"/>
            </a:xfrm>
            <a:custGeom>
              <a:avLst/>
              <a:gdLst>
                <a:gd name="connsiteX0" fmla="*/ 229269 w 492819"/>
                <a:gd name="connsiteY0" fmla="*/ 1261534 h 1261534"/>
                <a:gd name="connsiteX1" fmla="*/ 292769 w 492819"/>
                <a:gd name="connsiteY1" fmla="*/ 1257300 h 1261534"/>
                <a:gd name="connsiteX2" fmla="*/ 301235 w 492819"/>
                <a:gd name="connsiteY2" fmla="*/ 1219200 h 1261534"/>
                <a:gd name="connsiteX3" fmla="*/ 309702 w 492819"/>
                <a:gd name="connsiteY3" fmla="*/ 1185334 h 1261534"/>
                <a:gd name="connsiteX4" fmla="*/ 305469 w 492819"/>
                <a:gd name="connsiteY4" fmla="*/ 1143000 h 1261534"/>
                <a:gd name="connsiteX5" fmla="*/ 309702 w 492819"/>
                <a:gd name="connsiteY5" fmla="*/ 1126067 h 1261534"/>
                <a:gd name="connsiteX6" fmla="*/ 347802 w 492819"/>
                <a:gd name="connsiteY6" fmla="*/ 1147234 h 1261534"/>
                <a:gd name="connsiteX7" fmla="*/ 385902 w 492819"/>
                <a:gd name="connsiteY7" fmla="*/ 1147234 h 1261534"/>
                <a:gd name="connsiteX8" fmla="*/ 419769 w 492819"/>
                <a:gd name="connsiteY8" fmla="*/ 1143000 h 1261534"/>
                <a:gd name="connsiteX9" fmla="*/ 445169 w 492819"/>
                <a:gd name="connsiteY9" fmla="*/ 1147234 h 1261534"/>
                <a:gd name="connsiteX10" fmla="*/ 445169 w 492819"/>
                <a:gd name="connsiteY10" fmla="*/ 1109134 h 1261534"/>
                <a:gd name="connsiteX11" fmla="*/ 466335 w 492819"/>
                <a:gd name="connsiteY11" fmla="*/ 1083734 h 1261534"/>
                <a:gd name="connsiteX12" fmla="*/ 491735 w 492819"/>
                <a:gd name="connsiteY12" fmla="*/ 1058334 h 1261534"/>
                <a:gd name="connsiteX13" fmla="*/ 479035 w 492819"/>
                <a:gd name="connsiteY13" fmla="*/ 1020234 h 1261534"/>
                <a:gd name="connsiteX14" fmla="*/ 436702 w 492819"/>
                <a:gd name="connsiteY14" fmla="*/ 982134 h 1261534"/>
                <a:gd name="connsiteX15" fmla="*/ 407069 w 492819"/>
                <a:gd name="connsiteY15" fmla="*/ 960967 h 1261534"/>
                <a:gd name="connsiteX16" fmla="*/ 368969 w 492819"/>
                <a:gd name="connsiteY16" fmla="*/ 956734 h 1261534"/>
                <a:gd name="connsiteX17" fmla="*/ 335102 w 492819"/>
                <a:gd name="connsiteY17" fmla="*/ 927100 h 1261534"/>
                <a:gd name="connsiteX18" fmla="*/ 330869 w 492819"/>
                <a:gd name="connsiteY18" fmla="*/ 893234 h 1261534"/>
                <a:gd name="connsiteX19" fmla="*/ 309702 w 492819"/>
                <a:gd name="connsiteY19" fmla="*/ 867834 h 1261534"/>
                <a:gd name="connsiteX20" fmla="*/ 322402 w 492819"/>
                <a:gd name="connsiteY20" fmla="*/ 846667 h 1261534"/>
                <a:gd name="connsiteX21" fmla="*/ 335102 w 492819"/>
                <a:gd name="connsiteY21" fmla="*/ 821267 h 1261534"/>
                <a:gd name="connsiteX22" fmla="*/ 318169 w 492819"/>
                <a:gd name="connsiteY22" fmla="*/ 795867 h 1261534"/>
                <a:gd name="connsiteX23" fmla="*/ 309702 w 492819"/>
                <a:gd name="connsiteY23" fmla="*/ 770467 h 1261534"/>
                <a:gd name="connsiteX24" fmla="*/ 330869 w 492819"/>
                <a:gd name="connsiteY24" fmla="*/ 749300 h 1261534"/>
                <a:gd name="connsiteX25" fmla="*/ 318169 w 492819"/>
                <a:gd name="connsiteY25" fmla="*/ 698500 h 1261534"/>
                <a:gd name="connsiteX26" fmla="*/ 292769 w 492819"/>
                <a:gd name="connsiteY26" fmla="*/ 601134 h 1261534"/>
                <a:gd name="connsiteX27" fmla="*/ 288535 w 492819"/>
                <a:gd name="connsiteY27" fmla="*/ 575734 h 1261534"/>
                <a:gd name="connsiteX28" fmla="*/ 309702 w 492819"/>
                <a:gd name="connsiteY28" fmla="*/ 537634 h 1261534"/>
                <a:gd name="connsiteX29" fmla="*/ 347802 w 492819"/>
                <a:gd name="connsiteY29" fmla="*/ 482600 h 1261534"/>
                <a:gd name="connsiteX30" fmla="*/ 360502 w 492819"/>
                <a:gd name="connsiteY30" fmla="*/ 436034 h 1261534"/>
                <a:gd name="connsiteX31" fmla="*/ 360502 w 492819"/>
                <a:gd name="connsiteY31" fmla="*/ 351367 h 1261534"/>
                <a:gd name="connsiteX32" fmla="*/ 347802 w 492819"/>
                <a:gd name="connsiteY32" fmla="*/ 283634 h 1261534"/>
                <a:gd name="connsiteX33" fmla="*/ 326635 w 492819"/>
                <a:gd name="connsiteY33" fmla="*/ 186267 h 1261534"/>
                <a:gd name="connsiteX34" fmla="*/ 301235 w 492819"/>
                <a:gd name="connsiteY34" fmla="*/ 114300 h 1261534"/>
                <a:gd name="connsiteX35" fmla="*/ 284302 w 492819"/>
                <a:gd name="connsiteY35" fmla="*/ 21167 h 1261534"/>
                <a:gd name="connsiteX36" fmla="*/ 284302 w 492819"/>
                <a:gd name="connsiteY36" fmla="*/ 0 h 1261534"/>
                <a:gd name="connsiteX37" fmla="*/ 241969 w 492819"/>
                <a:gd name="connsiteY37" fmla="*/ 25400 h 1261534"/>
                <a:gd name="connsiteX38" fmla="*/ 191169 w 492819"/>
                <a:gd name="connsiteY38" fmla="*/ 80434 h 1261534"/>
                <a:gd name="connsiteX39" fmla="*/ 165769 w 492819"/>
                <a:gd name="connsiteY39" fmla="*/ 110067 h 1261534"/>
                <a:gd name="connsiteX40" fmla="*/ 161535 w 492819"/>
                <a:gd name="connsiteY40" fmla="*/ 131234 h 1261534"/>
                <a:gd name="connsiteX41" fmla="*/ 174235 w 492819"/>
                <a:gd name="connsiteY41" fmla="*/ 160867 h 1261534"/>
                <a:gd name="connsiteX42" fmla="*/ 170002 w 492819"/>
                <a:gd name="connsiteY42" fmla="*/ 177800 h 1261534"/>
                <a:gd name="connsiteX43" fmla="*/ 148835 w 492819"/>
                <a:gd name="connsiteY43" fmla="*/ 177800 h 1261534"/>
                <a:gd name="connsiteX44" fmla="*/ 136135 w 492819"/>
                <a:gd name="connsiteY44" fmla="*/ 148167 h 1261534"/>
                <a:gd name="connsiteX45" fmla="*/ 136135 w 492819"/>
                <a:gd name="connsiteY45" fmla="*/ 135467 h 1261534"/>
                <a:gd name="connsiteX46" fmla="*/ 102269 w 492819"/>
                <a:gd name="connsiteY46" fmla="*/ 139700 h 1261534"/>
                <a:gd name="connsiteX47" fmla="*/ 93802 w 492819"/>
                <a:gd name="connsiteY47" fmla="*/ 186267 h 1261534"/>
                <a:gd name="connsiteX48" fmla="*/ 98035 w 492819"/>
                <a:gd name="connsiteY48" fmla="*/ 232834 h 1261534"/>
                <a:gd name="connsiteX49" fmla="*/ 85335 w 492819"/>
                <a:gd name="connsiteY49" fmla="*/ 275167 h 1261534"/>
                <a:gd name="connsiteX50" fmla="*/ 72635 w 492819"/>
                <a:gd name="connsiteY50" fmla="*/ 309034 h 1261534"/>
                <a:gd name="connsiteX51" fmla="*/ 47235 w 492819"/>
                <a:gd name="connsiteY51" fmla="*/ 313267 h 1261534"/>
                <a:gd name="connsiteX52" fmla="*/ 30302 w 492819"/>
                <a:gd name="connsiteY52" fmla="*/ 342900 h 1261534"/>
                <a:gd name="connsiteX53" fmla="*/ 34535 w 492819"/>
                <a:gd name="connsiteY53" fmla="*/ 389467 h 1261534"/>
                <a:gd name="connsiteX54" fmla="*/ 21835 w 492819"/>
                <a:gd name="connsiteY54" fmla="*/ 423334 h 1261534"/>
                <a:gd name="connsiteX55" fmla="*/ 30302 w 492819"/>
                <a:gd name="connsiteY55" fmla="*/ 457200 h 1261534"/>
                <a:gd name="connsiteX56" fmla="*/ 669 w 492819"/>
                <a:gd name="connsiteY56" fmla="*/ 516467 h 1261534"/>
                <a:gd name="connsiteX57" fmla="*/ 26069 w 492819"/>
                <a:gd name="connsiteY57" fmla="*/ 567267 h 1261534"/>
                <a:gd name="connsiteX58" fmla="*/ 47235 w 492819"/>
                <a:gd name="connsiteY58" fmla="*/ 622300 h 1261534"/>
                <a:gd name="connsiteX59" fmla="*/ 47235 w 492819"/>
                <a:gd name="connsiteY59" fmla="*/ 651934 h 1261534"/>
                <a:gd name="connsiteX60" fmla="*/ 30302 w 492819"/>
                <a:gd name="connsiteY60" fmla="*/ 668867 h 1261534"/>
                <a:gd name="connsiteX61" fmla="*/ 26069 w 492819"/>
                <a:gd name="connsiteY61" fmla="*/ 702734 h 1261534"/>
                <a:gd name="connsiteX62" fmla="*/ 38769 w 492819"/>
                <a:gd name="connsiteY62" fmla="*/ 766234 h 1261534"/>
                <a:gd name="connsiteX63" fmla="*/ 47235 w 492819"/>
                <a:gd name="connsiteY63" fmla="*/ 808567 h 1261534"/>
                <a:gd name="connsiteX64" fmla="*/ 30302 w 492819"/>
                <a:gd name="connsiteY64" fmla="*/ 855134 h 1261534"/>
                <a:gd name="connsiteX65" fmla="*/ 9135 w 492819"/>
                <a:gd name="connsiteY65" fmla="*/ 893234 h 1261534"/>
                <a:gd name="connsiteX66" fmla="*/ 4902 w 492819"/>
                <a:gd name="connsiteY66" fmla="*/ 922867 h 1261534"/>
                <a:gd name="connsiteX67" fmla="*/ 38769 w 492819"/>
                <a:gd name="connsiteY67" fmla="*/ 977900 h 1261534"/>
                <a:gd name="connsiteX68" fmla="*/ 76869 w 492819"/>
                <a:gd name="connsiteY68" fmla="*/ 986367 h 1261534"/>
                <a:gd name="connsiteX69" fmla="*/ 98035 w 492819"/>
                <a:gd name="connsiteY69" fmla="*/ 1041400 h 1261534"/>
                <a:gd name="connsiteX70" fmla="*/ 119202 w 492819"/>
                <a:gd name="connsiteY70" fmla="*/ 1079500 h 1261534"/>
                <a:gd name="connsiteX71" fmla="*/ 161535 w 492819"/>
                <a:gd name="connsiteY71" fmla="*/ 1087967 h 1261534"/>
                <a:gd name="connsiteX72" fmla="*/ 174235 w 492819"/>
                <a:gd name="connsiteY72" fmla="*/ 1130300 h 1261534"/>
                <a:gd name="connsiteX73" fmla="*/ 208102 w 492819"/>
                <a:gd name="connsiteY73" fmla="*/ 1155700 h 1261534"/>
                <a:gd name="connsiteX74" fmla="*/ 229269 w 492819"/>
                <a:gd name="connsiteY74" fmla="*/ 1164167 h 1261534"/>
                <a:gd name="connsiteX75" fmla="*/ 220802 w 492819"/>
                <a:gd name="connsiteY75" fmla="*/ 1210734 h 1261534"/>
                <a:gd name="connsiteX76" fmla="*/ 229269 w 492819"/>
                <a:gd name="connsiteY76" fmla="*/ 1261534 h 126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92819" h="1261534">
                  <a:moveTo>
                    <a:pt x="229269" y="1261534"/>
                  </a:moveTo>
                  <a:lnTo>
                    <a:pt x="292769" y="1257300"/>
                  </a:lnTo>
                  <a:lnTo>
                    <a:pt x="301235" y="1219200"/>
                  </a:lnTo>
                  <a:cubicBezTo>
                    <a:pt x="310090" y="1188210"/>
                    <a:pt x="309702" y="1199840"/>
                    <a:pt x="309702" y="1185334"/>
                  </a:cubicBezTo>
                  <a:lnTo>
                    <a:pt x="305469" y="1143000"/>
                  </a:lnTo>
                  <a:lnTo>
                    <a:pt x="309702" y="1126067"/>
                  </a:lnTo>
                  <a:lnTo>
                    <a:pt x="347802" y="1147234"/>
                  </a:lnTo>
                  <a:lnTo>
                    <a:pt x="385902" y="1147234"/>
                  </a:lnTo>
                  <a:lnTo>
                    <a:pt x="419769" y="1143000"/>
                  </a:lnTo>
                  <a:lnTo>
                    <a:pt x="445169" y="1147234"/>
                  </a:lnTo>
                  <a:lnTo>
                    <a:pt x="445169" y="1109134"/>
                  </a:lnTo>
                  <a:lnTo>
                    <a:pt x="466335" y="1083734"/>
                  </a:lnTo>
                  <a:cubicBezTo>
                    <a:pt x="492819" y="1061664"/>
                    <a:pt x="491735" y="1073588"/>
                    <a:pt x="491735" y="1058334"/>
                  </a:cubicBezTo>
                  <a:lnTo>
                    <a:pt x="479035" y="1020234"/>
                  </a:lnTo>
                  <a:lnTo>
                    <a:pt x="436702" y="982134"/>
                  </a:lnTo>
                  <a:lnTo>
                    <a:pt x="407069" y="960967"/>
                  </a:lnTo>
                  <a:lnTo>
                    <a:pt x="368969" y="956734"/>
                  </a:lnTo>
                  <a:lnTo>
                    <a:pt x="335102" y="927100"/>
                  </a:lnTo>
                  <a:cubicBezTo>
                    <a:pt x="330405" y="898916"/>
                    <a:pt x="330869" y="910283"/>
                    <a:pt x="330869" y="893234"/>
                  </a:cubicBezTo>
                  <a:cubicBezTo>
                    <a:pt x="312688" y="870509"/>
                    <a:pt x="320324" y="878456"/>
                    <a:pt x="309702" y="867834"/>
                  </a:cubicBezTo>
                  <a:lnTo>
                    <a:pt x="322402" y="846667"/>
                  </a:lnTo>
                  <a:cubicBezTo>
                    <a:pt x="335828" y="824290"/>
                    <a:pt x="335102" y="833728"/>
                    <a:pt x="335102" y="821267"/>
                  </a:cubicBezTo>
                  <a:lnTo>
                    <a:pt x="318169" y="795867"/>
                  </a:lnTo>
                  <a:lnTo>
                    <a:pt x="309702" y="770467"/>
                  </a:lnTo>
                  <a:lnTo>
                    <a:pt x="330869" y="749300"/>
                  </a:lnTo>
                  <a:lnTo>
                    <a:pt x="318169" y="698500"/>
                  </a:lnTo>
                  <a:lnTo>
                    <a:pt x="292769" y="601134"/>
                  </a:lnTo>
                  <a:lnTo>
                    <a:pt x="288535" y="575734"/>
                  </a:lnTo>
                  <a:lnTo>
                    <a:pt x="309702" y="537634"/>
                  </a:lnTo>
                  <a:lnTo>
                    <a:pt x="347802" y="482600"/>
                  </a:lnTo>
                  <a:lnTo>
                    <a:pt x="360502" y="436034"/>
                  </a:lnTo>
                  <a:lnTo>
                    <a:pt x="360502" y="351367"/>
                  </a:lnTo>
                  <a:lnTo>
                    <a:pt x="347802" y="283634"/>
                  </a:lnTo>
                  <a:lnTo>
                    <a:pt x="326635" y="186267"/>
                  </a:lnTo>
                  <a:cubicBezTo>
                    <a:pt x="299567" y="123109"/>
                    <a:pt x="301235" y="148494"/>
                    <a:pt x="301235" y="114300"/>
                  </a:cubicBezTo>
                  <a:cubicBezTo>
                    <a:pt x="284038" y="24014"/>
                    <a:pt x="284302" y="55566"/>
                    <a:pt x="284302" y="21167"/>
                  </a:cubicBezTo>
                  <a:lnTo>
                    <a:pt x="284302" y="0"/>
                  </a:lnTo>
                  <a:lnTo>
                    <a:pt x="241969" y="25400"/>
                  </a:lnTo>
                  <a:lnTo>
                    <a:pt x="191169" y="80434"/>
                  </a:lnTo>
                  <a:lnTo>
                    <a:pt x="165769" y="110067"/>
                  </a:lnTo>
                  <a:lnTo>
                    <a:pt x="161535" y="131234"/>
                  </a:lnTo>
                  <a:lnTo>
                    <a:pt x="174235" y="160867"/>
                  </a:lnTo>
                  <a:lnTo>
                    <a:pt x="170002" y="177800"/>
                  </a:lnTo>
                  <a:lnTo>
                    <a:pt x="148835" y="177800"/>
                  </a:lnTo>
                  <a:lnTo>
                    <a:pt x="136135" y="148167"/>
                  </a:lnTo>
                  <a:lnTo>
                    <a:pt x="136135" y="135467"/>
                  </a:lnTo>
                  <a:lnTo>
                    <a:pt x="102269" y="139700"/>
                  </a:lnTo>
                  <a:cubicBezTo>
                    <a:pt x="88996" y="183945"/>
                    <a:pt x="79151" y="171616"/>
                    <a:pt x="93802" y="186267"/>
                  </a:cubicBezTo>
                  <a:lnTo>
                    <a:pt x="98035" y="232834"/>
                  </a:lnTo>
                  <a:lnTo>
                    <a:pt x="85335" y="275167"/>
                  </a:lnTo>
                  <a:lnTo>
                    <a:pt x="72635" y="309034"/>
                  </a:lnTo>
                  <a:lnTo>
                    <a:pt x="47235" y="313267"/>
                  </a:lnTo>
                  <a:lnTo>
                    <a:pt x="30302" y="342900"/>
                  </a:lnTo>
                  <a:cubicBezTo>
                    <a:pt x="34675" y="386638"/>
                    <a:pt x="34535" y="371052"/>
                    <a:pt x="34535" y="389467"/>
                  </a:cubicBezTo>
                  <a:cubicBezTo>
                    <a:pt x="21279" y="420397"/>
                    <a:pt x="21835" y="408353"/>
                    <a:pt x="21835" y="423334"/>
                  </a:cubicBezTo>
                  <a:lnTo>
                    <a:pt x="30302" y="457200"/>
                  </a:lnTo>
                  <a:cubicBezTo>
                    <a:pt x="0" y="513476"/>
                    <a:pt x="669" y="491399"/>
                    <a:pt x="669" y="516467"/>
                  </a:cubicBezTo>
                  <a:lnTo>
                    <a:pt x="26069" y="567267"/>
                  </a:lnTo>
                  <a:cubicBezTo>
                    <a:pt x="47778" y="619369"/>
                    <a:pt x="47235" y="599723"/>
                    <a:pt x="47235" y="622300"/>
                  </a:cubicBezTo>
                  <a:lnTo>
                    <a:pt x="47235" y="651934"/>
                  </a:lnTo>
                  <a:lnTo>
                    <a:pt x="30302" y="668867"/>
                  </a:lnTo>
                  <a:lnTo>
                    <a:pt x="26069" y="702734"/>
                  </a:lnTo>
                  <a:cubicBezTo>
                    <a:pt x="39065" y="763380"/>
                    <a:pt x="38769" y="741796"/>
                    <a:pt x="38769" y="766234"/>
                  </a:cubicBezTo>
                  <a:cubicBezTo>
                    <a:pt x="47541" y="805711"/>
                    <a:pt x="47235" y="791324"/>
                    <a:pt x="47235" y="808567"/>
                  </a:cubicBezTo>
                  <a:lnTo>
                    <a:pt x="30302" y="855134"/>
                  </a:lnTo>
                  <a:lnTo>
                    <a:pt x="9135" y="893234"/>
                  </a:lnTo>
                  <a:lnTo>
                    <a:pt x="4902" y="922867"/>
                  </a:lnTo>
                  <a:cubicBezTo>
                    <a:pt x="35204" y="979143"/>
                    <a:pt x="13700" y="977900"/>
                    <a:pt x="38769" y="977900"/>
                  </a:cubicBezTo>
                  <a:lnTo>
                    <a:pt x="76869" y="986367"/>
                  </a:lnTo>
                  <a:cubicBezTo>
                    <a:pt x="99203" y="1035503"/>
                    <a:pt x="98035" y="1015883"/>
                    <a:pt x="98035" y="1041400"/>
                  </a:cubicBezTo>
                  <a:cubicBezTo>
                    <a:pt x="115861" y="1077052"/>
                    <a:pt x="106044" y="1066342"/>
                    <a:pt x="119202" y="1079500"/>
                  </a:cubicBezTo>
                  <a:lnTo>
                    <a:pt x="161535" y="1087967"/>
                  </a:lnTo>
                  <a:lnTo>
                    <a:pt x="174235" y="1130300"/>
                  </a:lnTo>
                  <a:lnTo>
                    <a:pt x="208102" y="1155700"/>
                  </a:lnTo>
                  <a:lnTo>
                    <a:pt x="229269" y="1164167"/>
                  </a:lnTo>
                  <a:lnTo>
                    <a:pt x="220802" y="1210734"/>
                  </a:lnTo>
                  <a:lnTo>
                    <a:pt x="229269" y="1261534"/>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58" name="Forma libre 53">
              <a:extLst>
                <a:ext uri="{FF2B5EF4-FFF2-40B4-BE49-F238E27FC236}">
                  <a16:creationId xmlns:a16="http://schemas.microsoft.com/office/drawing/2014/main" id="{5BBB0A57-C16F-9045-67C5-A15B46955E5E}"/>
                </a:ext>
              </a:extLst>
            </p:cNvPr>
            <p:cNvSpPr/>
            <p:nvPr/>
          </p:nvSpPr>
          <p:spPr bwMode="auto">
            <a:xfrm>
              <a:off x="3219450" y="2536825"/>
              <a:ext cx="511175" cy="942975"/>
            </a:xfrm>
            <a:custGeom>
              <a:avLst/>
              <a:gdLst>
                <a:gd name="connsiteX0" fmla="*/ 33866 w 533400"/>
                <a:gd name="connsiteY0" fmla="*/ 440267 h 1011767"/>
                <a:gd name="connsiteX1" fmla="*/ 29633 w 533400"/>
                <a:gd name="connsiteY1" fmla="*/ 381000 h 1011767"/>
                <a:gd name="connsiteX2" fmla="*/ 29633 w 533400"/>
                <a:gd name="connsiteY2" fmla="*/ 381000 h 1011767"/>
                <a:gd name="connsiteX3" fmla="*/ 33866 w 533400"/>
                <a:gd name="connsiteY3" fmla="*/ 330200 h 1011767"/>
                <a:gd name="connsiteX4" fmla="*/ 25400 w 533400"/>
                <a:gd name="connsiteY4" fmla="*/ 300567 h 1011767"/>
                <a:gd name="connsiteX5" fmla="*/ 38100 w 533400"/>
                <a:gd name="connsiteY5" fmla="*/ 279400 h 1011767"/>
                <a:gd name="connsiteX6" fmla="*/ 50800 w 533400"/>
                <a:gd name="connsiteY6" fmla="*/ 275167 h 1011767"/>
                <a:gd name="connsiteX7" fmla="*/ 46566 w 533400"/>
                <a:gd name="connsiteY7" fmla="*/ 249767 h 1011767"/>
                <a:gd name="connsiteX8" fmla="*/ 25400 w 533400"/>
                <a:gd name="connsiteY8" fmla="*/ 215900 h 1011767"/>
                <a:gd name="connsiteX9" fmla="*/ 38100 w 533400"/>
                <a:gd name="connsiteY9" fmla="*/ 177800 h 1011767"/>
                <a:gd name="connsiteX10" fmla="*/ 63500 w 533400"/>
                <a:gd name="connsiteY10" fmla="*/ 160867 h 1011767"/>
                <a:gd name="connsiteX11" fmla="*/ 67733 w 533400"/>
                <a:gd name="connsiteY11" fmla="*/ 131233 h 1011767"/>
                <a:gd name="connsiteX12" fmla="*/ 71966 w 533400"/>
                <a:gd name="connsiteY12" fmla="*/ 122767 h 1011767"/>
                <a:gd name="connsiteX13" fmla="*/ 122766 w 533400"/>
                <a:gd name="connsiteY13" fmla="*/ 122767 h 1011767"/>
                <a:gd name="connsiteX14" fmla="*/ 148166 w 533400"/>
                <a:gd name="connsiteY14" fmla="*/ 148167 h 1011767"/>
                <a:gd name="connsiteX15" fmla="*/ 152400 w 533400"/>
                <a:gd name="connsiteY15" fmla="*/ 114300 h 1011767"/>
                <a:gd name="connsiteX16" fmla="*/ 152400 w 533400"/>
                <a:gd name="connsiteY16" fmla="*/ 114300 h 1011767"/>
                <a:gd name="connsiteX17" fmla="*/ 177800 w 533400"/>
                <a:gd name="connsiteY17" fmla="*/ 105833 h 1011767"/>
                <a:gd name="connsiteX18" fmla="*/ 177800 w 533400"/>
                <a:gd name="connsiteY18" fmla="*/ 76200 h 1011767"/>
                <a:gd name="connsiteX19" fmla="*/ 182033 w 533400"/>
                <a:gd name="connsiteY19" fmla="*/ 42333 h 1011767"/>
                <a:gd name="connsiteX20" fmla="*/ 194733 w 533400"/>
                <a:gd name="connsiteY20" fmla="*/ 38100 h 1011767"/>
                <a:gd name="connsiteX21" fmla="*/ 237066 w 533400"/>
                <a:gd name="connsiteY21" fmla="*/ 8467 h 1011767"/>
                <a:gd name="connsiteX22" fmla="*/ 245533 w 533400"/>
                <a:gd name="connsiteY22" fmla="*/ 0 h 1011767"/>
                <a:gd name="connsiteX23" fmla="*/ 266700 w 533400"/>
                <a:gd name="connsiteY23" fmla="*/ 76200 h 1011767"/>
                <a:gd name="connsiteX24" fmla="*/ 287866 w 533400"/>
                <a:gd name="connsiteY24" fmla="*/ 105833 h 1011767"/>
                <a:gd name="connsiteX25" fmla="*/ 287866 w 533400"/>
                <a:gd name="connsiteY25" fmla="*/ 135467 h 1011767"/>
                <a:gd name="connsiteX26" fmla="*/ 279400 w 533400"/>
                <a:gd name="connsiteY26" fmla="*/ 165100 h 1011767"/>
                <a:gd name="connsiteX27" fmla="*/ 266700 w 533400"/>
                <a:gd name="connsiteY27" fmla="*/ 186267 h 1011767"/>
                <a:gd name="connsiteX28" fmla="*/ 279400 w 533400"/>
                <a:gd name="connsiteY28" fmla="*/ 254000 h 1011767"/>
                <a:gd name="connsiteX29" fmla="*/ 287866 w 533400"/>
                <a:gd name="connsiteY29" fmla="*/ 300567 h 1011767"/>
                <a:gd name="connsiteX30" fmla="*/ 266700 w 533400"/>
                <a:gd name="connsiteY30" fmla="*/ 342900 h 1011767"/>
                <a:gd name="connsiteX31" fmla="*/ 245533 w 533400"/>
                <a:gd name="connsiteY31" fmla="*/ 385233 h 1011767"/>
                <a:gd name="connsiteX32" fmla="*/ 245533 w 533400"/>
                <a:gd name="connsiteY32" fmla="*/ 414867 h 1011767"/>
                <a:gd name="connsiteX33" fmla="*/ 258233 w 533400"/>
                <a:gd name="connsiteY33" fmla="*/ 457200 h 1011767"/>
                <a:gd name="connsiteX34" fmla="*/ 296333 w 533400"/>
                <a:gd name="connsiteY34" fmla="*/ 478367 h 1011767"/>
                <a:gd name="connsiteX35" fmla="*/ 317500 w 533400"/>
                <a:gd name="connsiteY35" fmla="*/ 478367 h 1011767"/>
                <a:gd name="connsiteX36" fmla="*/ 342900 w 533400"/>
                <a:gd name="connsiteY36" fmla="*/ 516467 h 1011767"/>
                <a:gd name="connsiteX37" fmla="*/ 338666 w 533400"/>
                <a:gd name="connsiteY37" fmla="*/ 550333 h 1011767"/>
                <a:gd name="connsiteX38" fmla="*/ 389466 w 533400"/>
                <a:gd name="connsiteY38" fmla="*/ 571500 h 1011767"/>
                <a:gd name="connsiteX39" fmla="*/ 414866 w 533400"/>
                <a:gd name="connsiteY39" fmla="*/ 596900 h 1011767"/>
                <a:gd name="connsiteX40" fmla="*/ 423333 w 533400"/>
                <a:gd name="connsiteY40" fmla="*/ 626533 h 1011767"/>
                <a:gd name="connsiteX41" fmla="*/ 465666 w 533400"/>
                <a:gd name="connsiteY41" fmla="*/ 660400 h 1011767"/>
                <a:gd name="connsiteX42" fmla="*/ 469900 w 533400"/>
                <a:gd name="connsiteY42" fmla="*/ 681567 h 1011767"/>
                <a:gd name="connsiteX43" fmla="*/ 465666 w 533400"/>
                <a:gd name="connsiteY43" fmla="*/ 719667 h 1011767"/>
                <a:gd name="connsiteX44" fmla="*/ 469900 w 533400"/>
                <a:gd name="connsiteY44" fmla="*/ 778933 h 1011767"/>
                <a:gd name="connsiteX45" fmla="*/ 508000 w 533400"/>
                <a:gd name="connsiteY45" fmla="*/ 829733 h 1011767"/>
                <a:gd name="connsiteX46" fmla="*/ 529166 w 533400"/>
                <a:gd name="connsiteY46" fmla="*/ 889000 h 1011767"/>
                <a:gd name="connsiteX47" fmla="*/ 533400 w 533400"/>
                <a:gd name="connsiteY47" fmla="*/ 910167 h 1011767"/>
                <a:gd name="connsiteX48" fmla="*/ 512233 w 533400"/>
                <a:gd name="connsiteY48" fmla="*/ 918633 h 1011767"/>
                <a:gd name="connsiteX49" fmla="*/ 512233 w 533400"/>
                <a:gd name="connsiteY49" fmla="*/ 918633 h 1011767"/>
                <a:gd name="connsiteX50" fmla="*/ 486833 w 533400"/>
                <a:gd name="connsiteY50" fmla="*/ 960967 h 1011767"/>
                <a:gd name="connsiteX51" fmla="*/ 440266 w 533400"/>
                <a:gd name="connsiteY51" fmla="*/ 973667 h 1011767"/>
                <a:gd name="connsiteX52" fmla="*/ 410633 w 533400"/>
                <a:gd name="connsiteY52" fmla="*/ 982133 h 1011767"/>
                <a:gd name="connsiteX53" fmla="*/ 385233 w 533400"/>
                <a:gd name="connsiteY53" fmla="*/ 1011767 h 1011767"/>
                <a:gd name="connsiteX54" fmla="*/ 355600 w 533400"/>
                <a:gd name="connsiteY54" fmla="*/ 973667 h 1011767"/>
                <a:gd name="connsiteX55" fmla="*/ 321733 w 533400"/>
                <a:gd name="connsiteY55" fmla="*/ 969433 h 1011767"/>
                <a:gd name="connsiteX56" fmla="*/ 283633 w 533400"/>
                <a:gd name="connsiteY56" fmla="*/ 948267 h 1011767"/>
                <a:gd name="connsiteX57" fmla="*/ 270933 w 533400"/>
                <a:gd name="connsiteY57" fmla="*/ 939800 h 1011767"/>
                <a:gd name="connsiteX58" fmla="*/ 203200 w 533400"/>
                <a:gd name="connsiteY58" fmla="*/ 948267 h 1011767"/>
                <a:gd name="connsiteX59" fmla="*/ 177800 w 533400"/>
                <a:gd name="connsiteY59" fmla="*/ 956733 h 1011767"/>
                <a:gd name="connsiteX60" fmla="*/ 156633 w 533400"/>
                <a:gd name="connsiteY60" fmla="*/ 982133 h 1011767"/>
                <a:gd name="connsiteX61" fmla="*/ 122766 w 533400"/>
                <a:gd name="connsiteY61" fmla="*/ 982133 h 1011767"/>
                <a:gd name="connsiteX62" fmla="*/ 114300 w 533400"/>
                <a:gd name="connsiteY62" fmla="*/ 960967 h 1011767"/>
                <a:gd name="connsiteX63" fmla="*/ 135466 w 533400"/>
                <a:gd name="connsiteY63" fmla="*/ 935567 h 1011767"/>
                <a:gd name="connsiteX64" fmla="*/ 127000 w 533400"/>
                <a:gd name="connsiteY64" fmla="*/ 905933 h 1011767"/>
                <a:gd name="connsiteX65" fmla="*/ 93133 w 533400"/>
                <a:gd name="connsiteY65" fmla="*/ 880533 h 1011767"/>
                <a:gd name="connsiteX66" fmla="*/ 63500 w 533400"/>
                <a:gd name="connsiteY66" fmla="*/ 880533 h 1011767"/>
                <a:gd name="connsiteX67" fmla="*/ 29633 w 533400"/>
                <a:gd name="connsiteY67" fmla="*/ 863600 h 1011767"/>
                <a:gd name="connsiteX68" fmla="*/ 25400 w 533400"/>
                <a:gd name="connsiteY68" fmla="*/ 855133 h 1011767"/>
                <a:gd name="connsiteX69" fmla="*/ 38100 w 533400"/>
                <a:gd name="connsiteY69" fmla="*/ 829733 h 1011767"/>
                <a:gd name="connsiteX70" fmla="*/ 46566 w 533400"/>
                <a:gd name="connsiteY70" fmla="*/ 787400 h 1011767"/>
                <a:gd name="connsiteX71" fmla="*/ 46566 w 533400"/>
                <a:gd name="connsiteY71" fmla="*/ 753533 h 1011767"/>
                <a:gd name="connsiteX72" fmla="*/ 71966 w 533400"/>
                <a:gd name="connsiteY72" fmla="*/ 715433 h 1011767"/>
                <a:gd name="connsiteX73" fmla="*/ 93133 w 533400"/>
                <a:gd name="connsiteY73" fmla="*/ 685800 h 1011767"/>
                <a:gd name="connsiteX74" fmla="*/ 101600 w 533400"/>
                <a:gd name="connsiteY74" fmla="*/ 668867 h 1011767"/>
                <a:gd name="connsiteX75" fmla="*/ 71966 w 533400"/>
                <a:gd name="connsiteY75" fmla="*/ 664633 h 1011767"/>
                <a:gd name="connsiteX76" fmla="*/ 12700 w 533400"/>
                <a:gd name="connsiteY76" fmla="*/ 618067 h 1011767"/>
                <a:gd name="connsiteX77" fmla="*/ 0 w 533400"/>
                <a:gd name="connsiteY77" fmla="*/ 596900 h 1011767"/>
                <a:gd name="connsiteX78" fmla="*/ 12700 w 533400"/>
                <a:gd name="connsiteY78" fmla="*/ 558800 h 1011767"/>
                <a:gd name="connsiteX79" fmla="*/ 16933 w 533400"/>
                <a:gd name="connsiteY79" fmla="*/ 541867 h 1011767"/>
                <a:gd name="connsiteX80" fmla="*/ 63500 w 533400"/>
                <a:gd name="connsiteY80" fmla="*/ 524933 h 1011767"/>
                <a:gd name="connsiteX81" fmla="*/ 63500 w 533400"/>
                <a:gd name="connsiteY81" fmla="*/ 495300 h 1011767"/>
                <a:gd name="connsiteX82" fmla="*/ 84666 w 533400"/>
                <a:gd name="connsiteY82" fmla="*/ 465667 h 1011767"/>
                <a:gd name="connsiteX83" fmla="*/ 33866 w 533400"/>
                <a:gd name="connsiteY83" fmla="*/ 440267 h 10117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533400" h="1011767">
                  <a:moveTo>
                    <a:pt x="33866" y="440267"/>
                  </a:moveTo>
                  <a:lnTo>
                    <a:pt x="29633" y="381000"/>
                  </a:lnTo>
                  <a:lnTo>
                    <a:pt x="29633" y="381000"/>
                  </a:lnTo>
                  <a:cubicBezTo>
                    <a:pt x="33994" y="333028"/>
                    <a:pt x="33866" y="350019"/>
                    <a:pt x="33866" y="330200"/>
                  </a:cubicBezTo>
                  <a:cubicBezTo>
                    <a:pt x="24954" y="303461"/>
                    <a:pt x="25400" y="313725"/>
                    <a:pt x="25400" y="300567"/>
                  </a:cubicBezTo>
                  <a:lnTo>
                    <a:pt x="38100" y="279400"/>
                  </a:lnTo>
                  <a:lnTo>
                    <a:pt x="50800" y="275167"/>
                  </a:lnTo>
                  <a:lnTo>
                    <a:pt x="46566" y="249767"/>
                  </a:lnTo>
                  <a:lnTo>
                    <a:pt x="25400" y="215900"/>
                  </a:lnTo>
                  <a:cubicBezTo>
                    <a:pt x="38595" y="180712"/>
                    <a:pt x="38100" y="194090"/>
                    <a:pt x="38100" y="177800"/>
                  </a:cubicBezTo>
                  <a:cubicBezTo>
                    <a:pt x="64762" y="164469"/>
                    <a:pt x="63500" y="174566"/>
                    <a:pt x="63500" y="160867"/>
                  </a:cubicBezTo>
                  <a:cubicBezTo>
                    <a:pt x="67965" y="134075"/>
                    <a:pt x="67733" y="144050"/>
                    <a:pt x="67733" y="131233"/>
                  </a:cubicBezTo>
                  <a:lnTo>
                    <a:pt x="71966" y="122767"/>
                  </a:lnTo>
                  <a:lnTo>
                    <a:pt x="122766" y="122767"/>
                  </a:lnTo>
                  <a:lnTo>
                    <a:pt x="148166" y="148167"/>
                  </a:lnTo>
                  <a:cubicBezTo>
                    <a:pt x="152600" y="117136"/>
                    <a:pt x="152400" y="128511"/>
                    <a:pt x="152400" y="114300"/>
                  </a:cubicBezTo>
                  <a:lnTo>
                    <a:pt x="152400" y="114300"/>
                  </a:lnTo>
                  <a:cubicBezTo>
                    <a:pt x="179192" y="109835"/>
                    <a:pt x="177800" y="118650"/>
                    <a:pt x="177800" y="105833"/>
                  </a:cubicBezTo>
                  <a:lnTo>
                    <a:pt x="177800" y="76200"/>
                  </a:lnTo>
                  <a:cubicBezTo>
                    <a:pt x="179211" y="64911"/>
                    <a:pt x="177413" y="52729"/>
                    <a:pt x="182033" y="42333"/>
                  </a:cubicBezTo>
                  <a:cubicBezTo>
                    <a:pt x="183845" y="38255"/>
                    <a:pt x="194733" y="38100"/>
                    <a:pt x="194733" y="38100"/>
                  </a:cubicBezTo>
                  <a:cubicBezTo>
                    <a:pt x="227359" y="5474"/>
                    <a:pt x="210397" y="8467"/>
                    <a:pt x="237066" y="8467"/>
                  </a:cubicBezTo>
                  <a:lnTo>
                    <a:pt x="245533" y="0"/>
                  </a:lnTo>
                  <a:lnTo>
                    <a:pt x="266700" y="76200"/>
                  </a:lnTo>
                  <a:lnTo>
                    <a:pt x="287866" y="105833"/>
                  </a:lnTo>
                  <a:lnTo>
                    <a:pt x="287866" y="135467"/>
                  </a:lnTo>
                  <a:lnTo>
                    <a:pt x="279400" y="165100"/>
                  </a:lnTo>
                  <a:lnTo>
                    <a:pt x="266700" y="186267"/>
                  </a:lnTo>
                  <a:lnTo>
                    <a:pt x="279400" y="254000"/>
                  </a:lnTo>
                  <a:lnTo>
                    <a:pt x="287866" y="300567"/>
                  </a:lnTo>
                  <a:lnTo>
                    <a:pt x="266700" y="342900"/>
                  </a:lnTo>
                  <a:lnTo>
                    <a:pt x="245533" y="385233"/>
                  </a:lnTo>
                  <a:lnTo>
                    <a:pt x="245533" y="414867"/>
                  </a:lnTo>
                  <a:lnTo>
                    <a:pt x="258233" y="457200"/>
                  </a:lnTo>
                  <a:lnTo>
                    <a:pt x="296333" y="478367"/>
                  </a:lnTo>
                  <a:lnTo>
                    <a:pt x="317500" y="478367"/>
                  </a:lnTo>
                  <a:lnTo>
                    <a:pt x="342900" y="516467"/>
                  </a:lnTo>
                  <a:lnTo>
                    <a:pt x="338666" y="550333"/>
                  </a:lnTo>
                  <a:lnTo>
                    <a:pt x="389466" y="571500"/>
                  </a:lnTo>
                  <a:lnTo>
                    <a:pt x="414866" y="596900"/>
                  </a:lnTo>
                  <a:lnTo>
                    <a:pt x="423333" y="626533"/>
                  </a:lnTo>
                  <a:lnTo>
                    <a:pt x="465666" y="660400"/>
                  </a:lnTo>
                  <a:lnTo>
                    <a:pt x="469900" y="681567"/>
                  </a:lnTo>
                  <a:lnTo>
                    <a:pt x="465666" y="719667"/>
                  </a:lnTo>
                  <a:cubicBezTo>
                    <a:pt x="470008" y="776107"/>
                    <a:pt x="469900" y="756301"/>
                    <a:pt x="469900" y="778933"/>
                  </a:cubicBezTo>
                  <a:lnTo>
                    <a:pt x="508000" y="829733"/>
                  </a:lnTo>
                  <a:lnTo>
                    <a:pt x="529166" y="889000"/>
                  </a:lnTo>
                  <a:lnTo>
                    <a:pt x="533400" y="910167"/>
                  </a:lnTo>
                  <a:lnTo>
                    <a:pt x="512233" y="918633"/>
                  </a:lnTo>
                  <a:lnTo>
                    <a:pt x="512233" y="918633"/>
                  </a:lnTo>
                  <a:lnTo>
                    <a:pt x="486833" y="960967"/>
                  </a:lnTo>
                  <a:lnTo>
                    <a:pt x="440266" y="973667"/>
                  </a:lnTo>
                  <a:lnTo>
                    <a:pt x="410633" y="982133"/>
                  </a:lnTo>
                  <a:lnTo>
                    <a:pt x="385233" y="1011767"/>
                  </a:lnTo>
                  <a:lnTo>
                    <a:pt x="355600" y="973667"/>
                  </a:lnTo>
                  <a:lnTo>
                    <a:pt x="321733" y="969433"/>
                  </a:lnTo>
                  <a:lnTo>
                    <a:pt x="283633" y="948267"/>
                  </a:lnTo>
                  <a:lnTo>
                    <a:pt x="270933" y="939800"/>
                  </a:lnTo>
                  <a:lnTo>
                    <a:pt x="203200" y="948267"/>
                  </a:lnTo>
                  <a:lnTo>
                    <a:pt x="177800" y="956733"/>
                  </a:lnTo>
                  <a:lnTo>
                    <a:pt x="156633" y="982133"/>
                  </a:lnTo>
                  <a:lnTo>
                    <a:pt x="122766" y="982133"/>
                  </a:lnTo>
                  <a:lnTo>
                    <a:pt x="114300" y="960967"/>
                  </a:lnTo>
                  <a:cubicBezTo>
                    <a:pt x="136464" y="938802"/>
                    <a:pt x="135466" y="949778"/>
                    <a:pt x="135466" y="935567"/>
                  </a:cubicBezTo>
                  <a:lnTo>
                    <a:pt x="127000" y="905933"/>
                  </a:lnTo>
                  <a:cubicBezTo>
                    <a:pt x="96295" y="879615"/>
                    <a:pt x="110376" y="880533"/>
                    <a:pt x="93133" y="880533"/>
                  </a:cubicBezTo>
                  <a:lnTo>
                    <a:pt x="63500" y="880533"/>
                  </a:lnTo>
                  <a:lnTo>
                    <a:pt x="29633" y="863600"/>
                  </a:lnTo>
                  <a:lnTo>
                    <a:pt x="25400" y="855133"/>
                  </a:lnTo>
                  <a:lnTo>
                    <a:pt x="38100" y="829733"/>
                  </a:lnTo>
                  <a:lnTo>
                    <a:pt x="46566" y="787400"/>
                  </a:lnTo>
                  <a:lnTo>
                    <a:pt x="46566" y="753533"/>
                  </a:lnTo>
                  <a:lnTo>
                    <a:pt x="71966" y="715433"/>
                  </a:lnTo>
                  <a:lnTo>
                    <a:pt x="93133" y="685800"/>
                  </a:lnTo>
                  <a:lnTo>
                    <a:pt x="101600" y="668867"/>
                  </a:lnTo>
                  <a:lnTo>
                    <a:pt x="71966" y="664633"/>
                  </a:lnTo>
                  <a:lnTo>
                    <a:pt x="12700" y="618067"/>
                  </a:lnTo>
                  <a:lnTo>
                    <a:pt x="0" y="596900"/>
                  </a:lnTo>
                  <a:lnTo>
                    <a:pt x="12700" y="558800"/>
                  </a:lnTo>
                  <a:lnTo>
                    <a:pt x="16933" y="541867"/>
                  </a:lnTo>
                  <a:lnTo>
                    <a:pt x="63500" y="524933"/>
                  </a:lnTo>
                  <a:lnTo>
                    <a:pt x="63500" y="495300"/>
                  </a:lnTo>
                  <a:lnTo>
                    <a:pt x="84666" y="465667"/>
                  </a:lnTo>
                  <a:lnTo>
                    <a:pt x="33866" y="440267"/>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59" name="Forma libre 54">
              <a:extLst>
                <a:ext uri="{FF2B5EF4-FFF2-40B4-BE49-F238E27FC236}">
                  <a16:creationId xmlns:a16="http://schemas.microsoft.com/office/drawing/2014/main" id="{CC9E4447-4E1E-D317-E33B-C5BA70F7760A}"/>
                </a:ext>
              </a:extLst>
            </p:cNvPr>
            <p:cNvSpPr/>
            <p:nvPr/>
          </p:nvSpPr>
          <p:spPr bwMode="auto">
            <a:xfrm>
              <a:off x="2636838" y="2192338"/>
              <a:ext cx="647700" cy="860425"/>
            </a:xfrm>
            <a:custGeom>
              <a:avLst/>
              <a:gdLst>
                <a:gd name="connsiteX0" fmla="*/ 639233 w 677333"/>
                <a:gd name="connsiteY0" fmla="*/ 808567 h 922867"/>
                <a:gd name="connsiteX1" fmla="*/ 639233 w 677333"/>
                <a:gd name="connsiteY1" fmla="*/ 715433 h 922867"/>
                <a:gd name="connsiteX2" fmla="*/ 643466 w 677333"/>
                <a:gd name="connsiteY2" fmla="*/ 685800 h 922867"/>
                <a:gd name="connsiteX3" fmla="*/ 635000 w 677333"/>
                <a:gd name="connsiteY3" fmla="*/ 651933 h 922867"/>
                <a:gd name="connsiteX4" fmla="*/ 656166 w 677333"/>
                <a:gd name="connsiteY4" fmla="*/ 635000 h 922867"/>
                <a:gd name="connsiteX5" fmla="*/ 643466 w 677333"/>
                <a:gd name="connsiteY5" fmla="*/ 588433 h 922867"/>
                <a:gd name="connsiteX6" fmla="*/ 630766 w 677333"/>
                <a:gd name="connsiteY6" fmla="*/ 563033 h 922867"/>
                <a:gd name="connsiteX7" fmla="*/ 643466 w 677333"/>
                <a:gd name="connsiteY7" fmla="*/ 537633 h 922867"/>
                <a:gd name="connsiteX8" fmla="*/ 668866 w 677333"/>
                <a:gd name="connsiteY8" fmla="*/ 533400 h 922867"/>
                <a:gd name="connsiteX9" fmla="*/ 668866 w 677333"/>
                <a:gd name="connsiteY9" fmla="*/ 533400 h 922867"/>
                <a:gd name="connsiteX10" fmla="*/ 677333 w 677333"/>
                <a:gd name="connsiteY10" fmla="*/ 486833 h 922867"/>
                <a:gd name="connsiteX11" fmla="*/ 643466 w 677333"/>
                <a:gd name="connsiteY11" fmla="*/ 461433 h 922867"/>
                <a:gd name="connsiteX12" fmla="*/ 618066 w 677333"/>
                <a:gd name="connsiteY12" fmla="*/ 419100 h 922867"/>
                <a:gd name="connsiteX13" fmla="*/ 601133 w 677333"/>
                <a:gd name="connsiteY13" fmla="*/ 381000 h 922867"/>
                <a:gd name="connsiteX14" fmla="*/ 605366 w 677333"/>
                <a:gd name="connsiteY14" fmla="*/ 347133 h 922867"/>
                <a:gd name="connsiteX15" fmla="*/ 575733 w 677333"/>
                <a:gd name="connsiteY15" fmla="*/ 351367 h 922867"/>
                <a:gd name="connsiteX16" fmla="*/ 550333 w 677333"/>
                <a:gd name="connsiteY16" fmla="*/ 321733 h 922867"/>
                <a:gd name="connsiteX17" fmla="*/ 512233 w 677333"/>
                <a:gd name="connsiteY17" fmla="*/ 330200 h 922867"/>
                <a:gd name="connsiteX18" fmla="*/ 465666 w 677333"/>
                <a:gd name="connsiteY18" fmla="*/ 321733 h 922867"/>
                <a:gd name="connsiteX19" fmla="*/ 423333 w 677333"/>
                <a:gd name="connsiteY19" fmla="*/ 300567 h 922867"/>
                <a:gd name="connsiteX20" fmla="*/ 410633 w 677333"/>
                <a:gd name="connsiteY20" fmla="*/ 283633 h 922867"/>
                <a:gd name="connsiteX21" fmla="*/ 355600 w 677333"/>
                <a:gd name="connsiteY21" fmla="*/ 313267 h 922867"/>
                <a:gd name="connsiteX22" fmla="*/ 338666 w 677333"/>
                <a:gd name="connsiteY22" fmla="*/ 338667 h 922867"/>
                <a:gd name="connsiteX23" fmla="*/ 321733 w 677333"/>
                <a:gd name="connsiteY23" fmla="*/ 347133 h 922867"/>
                <a:gd name="connsiteX24" fmla="*/ 304800 w 677333"/>
                <a:gd name="connsiteY24" fmla="*/ 330200 h 922867"/>
                <a:gd name="connsiteX25" fmla="*/ 296333 w 677333"/>
                <a:gd name="connsiteY25" fmla="*/ 304800 h 922867"/>
                <a:gd name="connsiteX26" fmla="*/ 325966 w 677333"/>
                <a:gd name="connsiteY26" fmla="*/ 287867 h 922867"/>
                <a:gd name="connsiteX27" fmla="*/ 342900 w 677333"/>
                <a:gd name="connsiteY27" fmla="*/ 270933 h 922867"/>
                <a:gd name="connsiteX28" fmla="*/ 347133 w 677333"/>
                <a:gd name="connsiteY28" fmla="*/ 245533 h 922867"/>
                <a:gd name="connsiteX29" fmla="*/ 325966 w 677333"/>
                <a:gd name="connsiteY29" fmla="*/ 245533 h 922867"/>
                <a:gd name="connsiteX30" fmla="*/ 317500 w 677333"/>
                <a:gd name="connsiteY30" fmla="*/ 258233 h 922867"/>
                <a:gd name="connsiteX31" fmla="*/ 300566 w 677333"/>
                <a:gd name="connsiteY31" fmla="*/ 258233 h 922867"/>
                <a:gd name="connsiteX32" fmla="*/ 300566 w 677333"/>
                <a:gd name="connsiteY32" fmla="*/ 241300 h 922867"/>
                <a:gd name="connsiteX33" fmla="*/ 292100 w 677333"/>
                <a:gd name="connsiteY33" fmla="*/ 224367 h 922867"/>
                <a:gd name="connsiteX34" fmla="*/ 304800 w 677333"/>
                <a:gd name="connsiteY34" fmla="*/ 203200 h 922867"/>
                <a:gd name="connsiteX35" fmla="*/ 325966 w 677333"/>
                <a:gd name="connsiteY35" fmla="*/ 186267 h 922867"/>
                <a:gd name="connsiteX36" fmla="*/ 351366 w 677333"/>
                <a:gd name="connsiteY36" fmla="*/ 207433 h 922867"/>
                <a:gd name="connsiteX37" fmla="*/ 385233 w 677333"/>
                <a:gd name="connsiteY37" fmla="*/ 173567 h 922867"/>
                <a:gd name="connsiteX38" fmla="*/ 397933 w 677333"/>
                <a:gd name="connsiteY38" fmla="*/ 156633 h 922867"/>
                <a:gd name="connsiteX39" fmla="*/ 376766 w 677333"/>
                <a:gd name="connsiteY39" fmla="*/ 110067 h 922867"/>
                <a:gd name="connsiteX40" fmla="*/ 393700 w 677333"/>
                <a:gd name="connsiteY40" fmla="*/ 97367 h 922867"/>
                <a:gd name="connsiteX41" fmla="*/ 381000 w 677333"/>
                <a:gd name="connsiteY41" fmla="*/ 63500 h 922867"/>
                <a:gd name="connsiteX42" fmla="*/ 372533 w 677333"/>
                <a:gd name="connsiteY42" fmla="*/ 33867 h 922867"/>
                <a:gd name="connsiteX43" fmla="*/ 355600 w 677333"/>
                <a:gd name="connsiteY43" fmla="*/ 8467 h 922867"/>
                <a:gd name="connsiteX44" fmla="*/ 317500 w 677333"/>
                <a:gd name="connsiteY44" fmla="*/ 0 h 922867"/>
                <a:gd name="connsiteX45" fmla="*/ 309033 w 677333"/>
                <a:gd name="connsiteY45" fmla="*/ 29633 h 922867"/>
                <a:gd name="connsiteX46" fmla="*/ 296333 w 677333"/>
                <a:gd name="connsiteY46" fmla="*/ 46567 h 922867"/>
                <a:gd name="connsiteX47" fmla="*/ 270933 w 677333"/>
                <a:gd name="connsiteY47" fmla="*/ 46567 h 922867"/>
                <a:gd name="connsiteX48" fmla="*/ 232833 w 677333"/>
                <a:gd name="connsiteY48" fmla="*/ 88900 h 922867"/>
                <a:gd name="connsiteX49" fmla="*/ 156633 w 677333"/>
                <a:gd name="connsiteY49" fmla="*/ 139700 h 922867"/>
                <a:gd name="connsiteX50" fmla="*/ 160866 w 677333"/>
                <a:gd name="connsiteY50" fmla="*/ 160867 h 922867"/>
                <a:gd name="connsiteX51" fmla="*/ 110066 w 677333"/>
                <a:gd name="connsiteY51" fmla="*/ 211667 h 922867"/>
                <a:gd name="connsiteX52" fmla="*/ 67733 w 677333"/>
                <a:gd name="connsiteY52" fmla="*/ 266700 h 922867"/>
                <a:gd name="connsiteX53" fmla="*/ 42333 w 677333"/>
                <a:gd name="connsiteY53" fmla="*/ 275167 h 922867"/>
                <a:gd name="connsiteX54" fmla="*/ 38100 w 677333"/>
                <a:gd name="connsiteY54" fmla="*/ 309033 h 922867"/>
                <a:gd name="connsiteX55" fmla="*/ 25400 w 677333"/>
                <a:gd name="connsiteY55" fmla="*/ 342900 h 922867"/>
                <a:gd name="connsiteX56" fmla="*/ 38100 w 677333"/>
                <a:gd name="connsiteY56" fmla="*/ 368300 h 922867"/>
                <a:gd name="connsiteX57" fmla="*/ 25400 w 677333"/>
                <a:gd name="connsiteY57" fmla="*/ 389467 h 922867"/>
                <a:gd name="connsiteX58" fmla="*/ 0 w 677333"/>
                <a:gd name="connsiteY58" fmla="*/ 393700 h 922867"/>
                <a:gd name="connsiteX59" fmla="*/ 4233 w 677333"/>
                <a:gd name="connsiteY59" fmla="*/ 423333 h 922867"/>
                <a:gd name="connsiteX60" fmla="*/ 42333 w 677333"/>
                <a:gd name="connsiteY60" fmla="*/ 436033 h 922867"/>
                <a:gd name="connsiteX61" fmla="*/ 59266 w 677333"/>
                <a:gd name="connsiteY61" fmla="*/ 461433 h 922867"/>
                <a:gd name="connsiteX62" fmla="*/ 88900 w 677333"/>
                <a:gd name="connsiteY62" fmla="*/ 495300 h 922867"/>
                <a:gd name="connsiteX63" fmla="*/ 110066 w 677333"/>
                <a:gd name="connsiteY63" fmla="*/ 508000 h 922867"/>
                <a:gd name="connsiteX64" fmla="*/ 105833 w 677333"/>
                <a:gd name="connsiteY64" fmla="*/ 529167 h 922867"/>
                <a:gd name="connsiteX65" fmla="*/ 71966 w 677333"/>
                <a:gd name="connsiteY65" fmla="*/ 529167 h 922867"/>
                <a:gd name="connsiteX66" fmla="*/ 63500 w 677333"/>
                <a:gd name="connsiteY66" fmla="*/ 563033 h 922867"/>
                <a:gd name="connsiteX67" fmla="*/ 80433 w 677333"/>
                <a:gd name="connsiteY67" fmla="*/ 596900 h 922867"/>
                <a:gd name="connsiteX68" fmla="*/ 122766 w 677333"/>
                <a:gd name="connsiteY68" fmla="*/ 622300 h 922867"/>
                <a:gd name="connsiteX69" fmla="*/ 160866 w 677333"/>
                <a:gd name="connsiteY69" fmla="*/ 651933 h 922867"/>
                <a:gd name="connsiteX70" fmla="*/ 169333 w 677333"/>
                <a:gd name="connsiteY70" fmla="*/ 698500 h 922867"/>
                <a:gd name="connsiteX71" fmla="*/ 173566 w 677333"/>
                <a:gd name="connsiteY71" fmla="*/ 749300 h 922867"/>
                <a:gd name="connsiteX72" fmla="*/ 148166 w 677333"/>
                <a:gd name="connsiteY72" fmla="*/ 766233 h 922867"/>
                <a:gd name="connsiteX73" fmla="*/ 122766 w 677333"/>
                <a:gd name="connsiteY73" fmla="*/ 774700 h 922867"/>
                <a:gd name="connsiteX74" fmla="*/ 110066 w 677333"/>
                <a:gd name="connsiteY74" fmla="*/ 749300 h 922867"/>
                <a:gd name="connsiteX75" fmla="*/ 110066 w 677333"/>
                <a:gd name="connsiteY75" fmla="*/ 749300 h 922867"/>
                <a:gd name="connsiteX76" fmla="*/ 76200 w 677333"/>
                <a:gd name="connsiteY76" fmla="*/ 787400 h 922867"/>
                <a:gd name="connsiteX77" fmla="*/ 71966 w 677333"/>
                <a:gd name="connsiteY77" fmla="*/ 833967 h 922867"/>
                <a:gd name="connsiteX78" fmla="*/ 84666 w 677333"/>
                <a:gd name="connsiteY78" fmla="*/ 863600 h 922867"/>
                <a:gd name="connsiteX79" fmla="*/ 135466 w 677333"/>
                <a:gd name="connsiteY79" fmla="*/ 884767 h 922867"/>
                <a:gd name="connsiteX80" fmla="*/ 190500 w 677333"/>
                <a:gd name="connsiteY80" fmla="*/ 910167 h 922867"/>
                <a:gd name="connsiteX81" fmla="*/ 224366 w 677333"/>
                <a:gd name="connsiteY81" fmla="*/ 922867 h 922867"/>
                <a:gd name="connsiteX82" fmla="*/ 262466 w 677333"/>
                <a:gd name="connsiteY82" fmla="*/ 905933 h 922867"/>
                <a:gd name="connsiteX83" fmla="*/ 296333 w 677333"/>
                <a:gd name="connsiteY83" fmla="*/ 859367 h 922867"/>
                <a:gd name="connsiteX84" fmla="*/ 321733 w 677333"/>
                <a:gd name="connsiteY84" fmla="*/ 817033 h 922867"/>
                <a:gd name="connsiteX85" fmla="*/ 347133 w 677333"/>
                <a:gd name="connsiteY85" fmla="*/ 783167 h 922867"/>
                <a:gd name="connsiteX86" fmla="*/ 423333 w 677333"/>
                <a:gd name="connsiteY86" fmla="*/ 774700 h 922867"/>
                <a:gd name="connsiteX87" fmla="*/ 452966 w 677333"/>
                <a:gd name="connsiteY87" fmla="*/ 736600 h 922867"/>
                <a:gd name="connsiteX88" fmla="*/ 448733 w 677333"/>
                <a:gd name="connsiteY88" fmla="*/ 677333 h 922867"/>
                <a:gd name="connsiteX89" fmla="*/ 452966 w 677333"/>
                <a:gd name="connsiteY89" fmla="*/ 664633 h 922867"/>
                <a:gd name="connsiteX90" fmla="*/ 495300 w 677333"/>
                <a:gd name="connsiteY90" fmla="*/ 702733 h 922867"/>
                <a:gd name="connsiteX91" fmla="*/ 520700 w 677333"/>
                <a:gd name="connsiteY91" fmla="*/ 719667 h 922867"/>
                <a:gd name="connsiteX92" fmla="*/ 516466 w 677333"/>
                <a:gd name="connsiteY92" fmla="*/ 757767 h 922867"/>
                <a:gd name="connsiteX93" fmla="*/ 524933 w 677333"/>
                <a:gd name="connsiteY93" fmla="*/ 778933 h 922867"/>
                <a:gd name="connsiteX94" fmla="*/ 563033 w 677333"/>
                <a:gd name="connsiteY94" fmla="*/ 791633 h 922867"/>
                <a:gd name="connsiteX95" fmla="*/ 584200 w 677333"/>
                <a:gd name="connsiteY95" fmla="*/ 800100 h 922867"/>
                <a:gd name="connsiteX96" fmla="*/ 639233 w 677333"/>
                <a:gd name="connsiteY96" fmla="*/ 808567 h 92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677333" h="922867">
                  <a:moveTo>
                    <a:pt x="639233" y="808567"/>
                  </a:moveTo>
                  <a:lnTo>
                    <a:pt x="639233" y="715433"/>
                  </a:lnTo>
                  <a:lnTo>
                    <a:pt x="643466" y="685800"/>
                  </a:lnTo>
                  <a:lnTo>
                    <a:pt x="635000" y="651933"/>
                  </a:lnTo>
                  <a:lnTo>
                    <a:pt x="656166" y="635000"/>
                  </a:lnTo>
                  <a:cubicBezTo>
                    <a:pt x="643060" y="591315"/>
                    <a:pt x="643466" y="607399"/>
                    <a:pt x="643466" y="588433"/>
                  </a:cubicBezTo>
                  <a:lnTo>
                    <a:pt x="630766" y="563033"/>
                  </a:lnTo>
                  <a:lnTo>
                    <a:pt x="643466" y="537633"/>
                  </a:lnTo>
                  <a:cubicBezTo>
                    <a:pt x="666017" y="533123"/>
                    <a:pt x="657438" y="533400"/>
                    <a:pt x="668866" y="533400"/>
                  </a:cubicBezTo>
                  <a:lnTo>
                    <a:pt x="668866" y="533400"/>
                  </a:lnTo>
                  <a:lnTo>
                    <a:pt x="677333" y="486833"/>
                  </a:lnTo>
                  <a:cubicBezTo>
                    <a:pt x="642269" y="464919"/>
                    <a:pt x="643466" y="478979"/>
                    <a:pt x="643466" y="461433"/>
                  </a:cubicBezTo>
                  <a:lnTo>
                    <a:pt x="618066" y="419100"/>
                  </a:lnTo>
                  <a:lnTo>
                    <a:pt x="601133" y="381000"/>
                  </a:lnTo>
                  <a:cubicBezTo>
                    <a:pt x="609942" y="345764"/>
                    <a:pt x="621236" y="347133"/>
                    <a:pt x="605366" y="347133"/>
                  </a:cubicBezTo>
                  <a:lnTo>
                    <a:pt x="575733" y="351367"/>
                  </a:lnTo>
                  <a:lnTo>
                    <a:pt x="550333" y="321733"/>
                  </a:lnTo>
                  <a:lnTo>
                    <a:pt x="512233" y="330200"/>
                  </a:lnTo>
                  <a:lnTo>
                    <a:pt x="465666" y="321733"/>
                  </a:lnTo>
                  <a:lnTo>
                    <a:pt x="423333" y="300567"/>
                  </a:lnTo>
                  <a:lnTo>
                    <a:pt x="410633" y="283633"/>
                  </a:lnTo>
                  <a:lnTo>
                    <a:pt x="355600" y="313267"/>
                  </a:lnTo>
                  <a:lnTo>
                    <a:pt x="338666" y="338667"/>
                  </a:lnTo>
                  <a:lnTo>
                    <a:pt x="321733" y="347133"/>
                  </a:lnTo>
                  <a:lnTo>
                    <a:pt x="304800" y="330200"/>
                  </a:lnTo>
                  <a:lnTo>
                    <a:pt x="296333" y="304800"/>
                  </a:lnTo>
                  <a:lnTo>
                    <a:pt x="325966" y="287867"/>
                  </a:lnTo>
                  <a:lnTo>
                    <a:pt x="342900" y="270933"/>
                  </a:lnTo>
                  <a:lnTo>
                    <a:pt x="347133" y="245533"/>
                  </a:lnTo>
                  <a:lnTo>
                    <a:pt x="325966" y="245533"/>
                  </a:lnTo>
                  <a:lnTo>
                    <a:pt x="317500" y="258233"/>
                  </a:lnTo>
                  <a:lnTo>
                    <a:pt x="300566" y="258233"/>
                  </a:lnTo>
                  <a:lnTo>
                    <a:pt x="300566" y="241300"/>
                  </a:lnTo>
                  <a:lnTo>
                    <a:pt x="292100" y="224367"/>
                  </a:lnTo>
                  <a:lnTo>
                    <a:pt x="304800" y="203200"/>
                  </a:lnTo>
                  <a:lnTo>
                    <a:pt x="325966" y="186267"/>
                  </a:lnTo>
                  <a:lnTo>
                    <a:pt x="351366" y="207433"/>
                  </a:lnTo>
                  <a:lnTo>
                    <a:pt x="385233" y="173567"/>
                  </a:lnTo>
                  <a:lnTo>
                    <a:pt x="397933" y="156633"/>
                  </a:lnTo>
                  <a:lnTo>
                    <a:pt x="376766" y="110067"/>
                  </a:lnTo>
                  <a:lnTo>
                    <a:pt x="393700" y="97367"/>
                  </a:lnTo>
                  <a:lnTo>
                    <a:pt x="381000" y="63500"/>
                  </a:lnTo>
                  <a:lnTo>
                    <a:pt x="372533" y="33867"/>
                  </a:lnTo>
                  <a:lnTo>
                    <a:pt x="355600" y="8467"/>
                  </a:lnTo>
                  <a:lnTo>
                    <a:pt x="317500" y="0"/>
                  </a:lnTo>
                  <a:lnTo>
                    <a:pt x="309033" y="29633"/>
                  </a:lnTo>
                  <a:lnTo>
                    <a:pt x="296333" y="46567"/>
                  </a:lnTo>
                  <a:lnTo>
                    <a:pt x="270933" y="46567"/>
                  </a:lnTo>
                  <a:lnTo>
                    <a:pt x="232833" y="88900"/>
                  </a:lnTo>
                  <a:lnTo>
                    <a:pt x="156633" y="139700"/>
                  </a:lnTo>
                  <a:lnTo>
                    <a:pt x="160866" y="160867"/>
                  </a:lnTo>
                  <a:lnTo>
                    <a:pt x="110066" y="211667"/>
                  </a:lnTo>
                  <a:lnTo>
                    <a:pt x="67733" y="266700"/>
                  </a:lnTo>
                  <a:lnTo>
                    <a:pt x="42333" y="275167"/>
                  </a:lnTo>
                  <a:lnTo>
                    <a:pt x="38100" y="309033"/>
                  </a:lnTo>
                  <a:lnTo>
                    <a:pt x="25400" y="342900"/>
                  </a:lnTo>
                  <a:lnTo>
                    <a:pt x="38100" y="368300"/>
                  </a:lnTo>
                  <a:lnTo>
                    <a:pt x="25400" y="389467"/>
                  </a:lnTo>
                  <a:lnTo>
                    <a:pt x="0" y="393700"/>
                  </a:lnTo>
                  <a:lnTo>
                    <a:pt x="4233" y="423333"/>
                  </a:lnTo>
                  <a:lnTo>
                    <a:pt x="42333" y="436033"/>
                  </a:lnTo>
                  <a:lnTo>
                    <a:pt x="59266" y="461433"/>
                  </a:lnTo>
                  <a:lnTo>
                    <a:pt x="88900" y="495300"/>
                  </a:lnTo>
                  <a:lnTo>
                    <a:pt x="110066" y="508000"/>
                  </a:lnTo>
                  <a:lnTo>
                    <a:pt x="105833" y="529167"/>
                  </a:lnTo>
                  <a:lnTo>
                    <a:pt x="71966" y="529167"/>
                  </a:lnTo>
                  <a:lnTo>
                    <a:pt x="63500" y="563033"/>
                  </a:lnTo>
                  <a:lnTo>
                    <a:pt x="80433" y="596900"/>
                  </a:lnTo>
                  <a:lnTo>
                    <a:pt x="122766" y="622300"/>
                  </a:lnTo>
                  <a:lnTo>
                    <a:pt x="160866" y="651933"/>
                  </a:lnTo>
                  <a:lnTo>
                    <a:pt x="169333" y="698500"/>
                  </a:lnTo>
                  <a:lnTo>
                    <a:pt x="173566" y="749300"/>
                  </a:lnTo>
                  <a:lnTo>
                    <a:pt x="148166" y="766233"/>
                  </a:lnTo>
                  <a:cubicBezTo>
                    <a:pt x="125690" y="775224"/>
                    <a:pt x="134599" y="774700"/>
                    <a:pt x="122766" y="774700"/>
                  </a:cubicBezTo>
                  <a:lnTo>
                    <a:pt x="110066" y="749300"/>
                  </a:lnTo>
                  <a:lnTo>
                    <a:pt x="110066" y="749300"/>
                  </a:lnTo>
                  <a:lnTo>
                    <a:pt x="76200" y="787400"/>
                  </a:lnTo>
                  <a:cubicBezTo>
                    <a:pt x="67342" y="831690"/>
                    <a:pt x="57559" y="819556"/>
                    <a:pt x="71966" y="833967"/>
                  </a:cubicBezTo>
                  <a:lnTo>
                    <a:pt x="84666" y="863600"/>
                  </a:lnTo>
                  <a:lnTo>
                    <a:pt x="135466" y="884767"/>
                  </a:lnTo>
                  <a:lnTo>
                    <a:pt x="190500" y="910167"/>
                  </a:lnTo>
                  <a:lnTo>
                    <a:pt x="224366" y="922867"/>
                  </a:lnTo>
                  <a:lnTo>
                    <a:pt x="262466" y="905933"/>
                  </a:lnTo>
                  <a:lnTo>
                    <a:pt x="296333" y="859367"/>
                  </a:lnTo>
                  <a:lnTo>
                    <a:pt x="321733" y="817033"/>
                  </a:lnTo>
                  <a:lnTo>
                    <a:pt x="347133" y="783167"/>
                  </a:lnTo>
                  <a:lnTo>
                    <a:pt x="423333" y="774700"/>
                  </a:lnTo>
                  <a:lnTo>
                    <a:pt x="452966" y="736600"/>
                  </a:lnTo>
                  <a:lnTo>
                    <a:pt x="448733" y="677333"/>
                  </a:lnTo>
                  <a:lnTo>
                    <a:pt x="452966" y="664633"/>
                  </a:lnTo>
                  <a:lnTo>
                    <a:pt x="495300" y="702733"/>
                  </a:lnTo>
                  <a:lnTo>
                    <a:pt x="520700" y="719667"/>
                  </a:lnTo>
                  <a:lnTo>
                    <a:pt x="516466" y="757767"/>
                  </a:lnTo>
                  <a:lnTo>
                    <a:pt x="524933" y="778933"/>
                  </a:lnTo>
                  <a:lnTo>
                    <a:pt x="563033" y="791633"/>
                  </a:lnTo>
                  <a:lnTo>
                    <a:pt x="584200" y="800100"/>
                  </a:lnTo>
                  <a:lnTo>
                    <a:pt x="639233" y="808567"/>
                  </a:lnTo>
                  <a:close/>
                </a:path>
              </a:pathLst>
            </a:custGeom>
            <a:solidFill>
              <a:srgbClr val="909090"/>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60" name="Forma libre 55">
              <a:extLst>
                <a:ext uri="{FF2B5EF4-FFF2-40B4-BE49-F238E27FC236}">
                  <a16:creationId xmlns:a16="http://schemas.microsoft.com/office/drawing/2014/main" id="{E2AD52C6-A77B-E118-5EF1-4B98ABBF0909}"/>
                </a:ext>
              </a:extLst>
            </p:cNvPr>
            <p:cNvSpPr>
              <a:spLocks/>
            </p:cNvSpPr>
            <p:nvPr/>
          </p:nvSpPr>
          <p:spPr bwMode="auto">
            <a:xfrm>
              <a:off x="2733585" y="2188921"/>
              <a:ext cx="283756" cy="264390"/>
            </a:xfrm>
            <a:custGeom>
              <a:avLst/>
              <a:gdLst>
                <a:gd name="T0" fmla="*/ 0 w 296333"/>
                <a:gd name="T1" fmla="*/ 228600 h 283633"/>
                <a:gd name="T2" fmla="*/ 59266 w 296333"/>
                <a:gd name="T3" fmla="*/ 258233 h 283633"/>
                <a:gd name="T4" fmla="*/ 105833 w 296333"/>
                <a:gd name="T5" fmla="*/ 275166 h 283633"/>
                <a:gd name="T6" fmla="*/ 131233 w 296333"/>
                <a:gd name="T7" fmla="*/ 283633 h 283633"/>
                <a:gd name="T8" fmla="*/ 152400 w 296333"/>
                <a:gd name="T9" fmla="*/ 262466 h 283633"/>
                <a:gd name="T10" fmla="*/ 169333 w 296333"/>
                <a:gd name="T11" fmla="*/ 245533 h 283633"/>
                <a:gd name="T12" fmla="*/ 194733 w 296333"/>
                <a:gd name="T13" fmla="*/ 232833 h 283633"/>
                <a:gd name="T14" fmla="*/ 215900 w 296333"/>
                <a:gd name="T15" fmla="*/ 190500 h 283633"/>
                <a:gd name="T16" fmla="*/ 241300 w 296333"/>
                <a:gd name="T17" fmla="*/ 211666 h 283633"/>
                <a:gd name="T18" fmla="*/ 270933 w 296333"/>
                <a:gd name="T19" fmla="*/ 198966 h 283633"/>
                <a:gd name="T20" fmla="*/ 296333 w 296333"/>
                <a:gd name="T21" fmla="*/ 160866 h 283633"/>
                <a:gd name="T22" fmla="*/ 279400 w 296333"/>
                <a:gd name="T23" fmla="*/ 135466 h 283633"/>
                <a:gd name="T24" fmla="*/ 279400 w 296333"/>
                <a:gd name="T25" fmla="*/ 110066 h 283633"/>
                <a:gd name="T26" fmla="*/ 292100 w 296333"/>
                <a:gd name="T27" fmla="*/ 101600 h 283633"/>
                <a:gd name="T28" fmla="*/ 279400 w 296333"/>
                <a:gd name="T29" fmla="*/ 76200 h 283633"/>
                <a:gd name="T30" fmla="*/ 270933 w 296333"/>
                <a:gd name="T31" fmla="*/ 25400 h 283633"/>
                <a:gd name="T32" fmla="*/ 245533 w 296333"/>
                <a:gd name="T33" fmla="*/ 8466 h 283633"/>
                <a:gd name="T34" fmla="*/ 220133 w 296333"/>
                <a:gd name="T35" fmla="*/ 0 h 283633"/>
                <a:gd name="T36" fmla="*/ 198966 w 296333"/>
                <a:gd name="T37" fmla="*/ 16933 h 283633"/>
                <a:gd name="T38" fmla="*/ 198966 w 296333"/>
                <a:gd name="T39" fmla="*/ 46566 h 283633"/>
                <a:gd name="T40" fmla="*/ 177800 w 296333"/>
                <a:gd name="T41" fmla="*/ 50800 h 283633"/>
                <a:gd name="T42" fmla="*/ 160866 w 296333"/>
                <a:gd name="T43" fmla="*/ 50800 h 283633"/>
                <a:gd name="T44" fmla="*/ 131233 w 296333"/>
                <a:gd name="T45" fmla="*/ 84666 h 283633"/>
                <a:gd name="T46" fmla="*/ 80433 w 296333"/>
                <a:gd name="T47" fmla="*/ 127000 h 283633"/>
                <a:gd name="T48" fmla="*/ 50800 w 296333"/>
                <a:gd name="T49" fmla="*/ 139700 h 283633"/>
                <a:gd name="T50" fmla="*/ 55033 w 296333"/>
                <a:gd name="T51" fmla="*/ 160866 h 283633"/>
                <a:gd name="T52" fmla="*/ 42333 w 296333"/>
                <a:gd name="T53" fmla="*/ 186266 h 283633"/>
                <a:gd name="T54" fmla="*/ 0 w 296333"/>
                <a:gd name="T55" fmla="*/ 228600 h 283633"/>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96333"/>
                <a:gd name="T85" fmla="*/ 0 h 283633"/>
                <a:gd name="T86" fmla="*/ 296333 w 296333"/>
                <a:gd name="T87" fmla="*/ 283633 h 283633"/>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96333" h="283633">
                  <a:moveTo>
                    <a:pt x="0" y="228600"/>
                  </a:moveTo>
                  <a:lnTo>
                    <a:pt x="59266" y="258233"/>
                  </a:lnTo>
                  <a:cubicBezTo>
                    <a:pt x="102910" y="275690"/>
                    <a:pt x="86402" y="275166"/>
                    <a:pt x="105833" y="275166"/>
                  </a:cubicBezTo>
                  <a:lnTo>
                    <a:pt x="131233" y="283633"/>
                  </a:lnTo>
                  <a:cubicBezTo>
                    <a:pt x="153502" y="265818"/>
                    <a:pt x="152400" y="275736"/>
                    <a:pt x="152400" y="262466"/>
                  </a:cubicBezTo>
                  <a:lnTo>
                    <a:pt x="169333" y="245533"/>
                  </a:lnTo>
                  <a:lnTo>
                    <a:pt x="194733" y="232833"/>
                  </a:lnTo>
                  <a:lnTo>
                    <a:pt x="215900" y="190500"/>
                  </a:lnTo>
                  <a:lnTo>
                    <a:pt x="241300" y="211666"/>
                  </a:lnTo>
                  <a:lnTo>
                    <a:pt x="270933" y="198966"/>
                  </a:lnTo>
                  <a:lnTo>
                    <a:pt x="296333" y="160866"/>
                  </a:lnTo>
                  <a:lnTo>
                    <a:pt x="279400" y="135466"/>
                  </a:lnTo>
                  <a:lnTo>
                    <a:pt x="279400" y="110066"/>
                  </a:lnTo>
                  <a:lnTo>
                    <a:pt x="292100" y="101600"/>
                  </a:lnTo>
                  <a:lnTo>
                    <a:pt x="279400" y="76200"/>
                  </a:lnTo>
                  <a:lnTo>
                    <a:pt x="270933" y="25400"/>
                  </a:lnTo>
                  <a:lnTo>
                    <a:pt x="245533" y="8466"/>
                  </a:lnTo>
                  <a:lnTo>
                    <a:pt x="220133" y="0"/>
                  </a:lnTo>
                  <a:lnTo>
                    <a:pt x="198966" y="16933"/>
                  </a:lnTo>
                  <a:lnTo>
                    <a:pt x="198966" y="46566"/>
                  </a:lnTo>
                  <a:lnTo>
                    <a:pt x="177800" y="50800"/>
                  </a:lnTo>
                  <a:lnTo>
                    <a:pt x="160866" y="50800"/>
                  </a:lnTo>
                  <a:lnTo>
                    <a:pt x="131233" y="84666"/>
                  </a:lnTo>
                  <a:lnTo>
                    <a:pt x="80433" y="127000"/>
                  </a:lnTo>
                  <a:cubicBezTo>
                    <a:pt x="49443" y="135854"/>
                    <a:pt x="50800" y="125193"/>
                    <a:pt x="50800" y="139700"/>
                  </a:cubicBezTo>
                  <a:lnTo>
                    <a:pt x="55033" y="160866"/>
                  </a:lnTo>
                  <a:lnTo>
                    <a:pt x="42333" y="186266"/>
                  </a:lnTo>
                  <a:lnTo>
                    <a:pt x="0" y="228600"/>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61" name="Forma libre 56">
              <a:extLst>
                <a:ext uri="{FF2B5EF4-FFF2-40B4-BE49-F238E27FC236}">
                  <a16:creationId xmlns:a16="http://schemas.microsoft.com/office/drawing/2014/main" id="{76FC04E2-0773-F486-D7F6-624E40D31E93}"/>
                </a:ext>
              </a:extLst>
            </p:cNvPr>
            <p:cNvSpPr/>
            <p:nvPr/>
          </p:nvSpPr>
          <p:spPr bwMode="auto">
            <a:xfrm>
              <a:off x="5554663" y="5875338"/>
              <a:ext cx="438150" cy="520700"/>
            </a:xfrm>
            <a:custGeom>
              <a:avLst/>
              <a:gdLst>
                <a:gd name="connsiteX0" fmla="*/ 0 w 457200"/>
                <a:gd name="connsiteY0" fmla="*/ 397933 h 559431"/>
                <a:gd name="connsiteX1" fmla="*/ 25400 w 457200"/>
                <a:gd name="connsiteY1" fmla="*/ 440267 h 559431"/>
                <a:gd name="connsiteX2" fmla="*/ 25400 w 457200"/>
                <a:gd name="connsiteY2" fmla="*/ 495300 h 559431"/>
                <a:gd name="connsiteX3" fmla="*/ 16933 w 457200"/>
                <a:gd name="connsiteY3" fmla="*/ 520700 h 559431"/>
                <a:gd name="connsiteX4" fmla="*/ 42333 w 457200"/>
                <a:gd name="connsiteY4" fmla="*/ 546100 h 559431"/>
                <a:gd name="connsiteX5" fmla="*/ 71966 w 457200"/>
                <a:gd name="connsiteY5" fmla="*/ 546100 h 559431"/>
                <a:gd name="connsiteX6" fmla="*/ 101600 w 457200"/>
                <a:gd name="connsiteY6" fmla="*/ 558800 h 559431"/>
                <a:gd name="connsiteX7" fmla="*/ 118533 w 457200"/>
                <a:gd name="connsiteY7" fmla="*/ 541867 h 559431"/>
                <a:gd name="connsiteX8" fmla="*/ 131233 w 457200"/>
                <a:gd name="connsiteY8" fmla="*/ 529167 h 559431"/>
                <a:gd name="connsiteX9" fmla="*/ 173566 w 457200"/>
                <a:gd name="connsiteY9" fmla="*/ 533400 h 559431"/>
                <a:gd name="connsiteX10" fmla="*/ 182033 w 457200"/>
                <a:gd name="connsiteY10" fmla="*/ 503767 h 559431"/>
                <a:gd name="connsiteX11" fmla="*/ 194733 w 457200"/>
                <a:gd name="connsiteY11" fmla="*/ 474133 h 559431"/>
                <a:gd name="connsiteX12" fmla="*/ 220133 w 457200"/>
                <a:gd name="connsiteY12" fmla="*/ 452967 h 559431"/>
                <a:gd name="connsiteX13" fmla="*/ 220133 w 457200"/>
                <a:gd name="connsiteY13" fmla="*/ 423333 h 559431"/>
                <a:gd name="connsiteX14" fmla="*/ 228600 w 457200"/>
                <a:gd name="connsiteY14" fmla="*/ 402167 h 559431"/>
                <a:gd name="connsiteX15" fmla="*/ 258233 w 457200"/>
                <a:gd name="connsiteY15" fmla="*/ 385233 h 559431"/>
                <a:gd name="connsiteX16" fmla="*/ 300566 w 457200"/>
                <a:gd name="connsiteY16" fmla="*/ 355600 h 559431"/>
                <a:gd name="connsiteX17" fmla="*/ 313266 w 457200"/>
                <a:gd name="connsiteY17" fmla="*/ 334433 h 559431"/>
                <a:gd name="connsiteX18" fmla="*/ 304800 w 457200"/>
                <a:gd name="connsiteY18" fmla="*/ 300567 h 559431"/>
                <a:gd name="connsiteX19" fmla="*/ 300566 w 457200"/>
                <a:gd name="connsiteY19" fmla="*/ 270933 h 559431"/>
                <a:gd name="connsiteX20" fmla="*/ 317500 w 457200"/>
                <a:gd name="connsiteY20" fmla="*/ 249767 h 559431"/>
                <a:gd name="connsiteX21" fmla="*/ 351366 w 457200"/>
                <a:gd name="connsiteY21" fmla="*/ 262467 h 559431"/>
                <a:gd name="connsiteX22" fmla="*/ 385233 w 457200"/>
                <a:gd name="connsiteY22" fmla="*/ 283633 h 559431"/>
                <a:gd name="connsiteX23" fmla="*/ 393700 w 457200"/>
                <a:gd name="connsiteY23" fmla="*/ 287867 h 559431"/>
                <a:gd name="connsiteX24" fmla="*/ 389466 w 457200"/>
                <a:gd name="connsiteY24" fmla="*/ 262467 h 559431"/>
                <a:gd name="connsiteX25" fmla="*/ 393700 w 457200"/>
                <a:gd name="connsiteY25" fmla="*/ 237067 h 559431"/>
                <a:gd name="connsiteX26" fmla="*/ 436033 w 457200"/>
                <a:gd name="connsiteY26" fmla="*/ 241300 h 559431"/>
                <a:gd name="connsiteX27" fmla="*/ 457200 w 457200"/>
                <a:gd name="connsiteY27" fmla="*/ 237067 h 559431"/>
                <a:gd name="connsiteX28" fmla="*/ 431800 w 457200"/>
                <a:gd name="connsiteY28" fmla="*/ 211667 h 559431"/>
                <a:gd name="connsiteX29" fmla="*/ 419100 w 457200"/>
                <a:gd name="connsiteY29" fmla="*/ 182033 h 559431"/>
                <a:gd name="connsiteX30" fmla="*/ 355600 w 457200"/>
                <a:gd name="connsiteY30" fmla="*/ 160867 h 559431"/>
                <a:gd name="connsiteX31" fmla="*/ 347133 w 457200"/>
                <a:gd name="connsiteY31" fmla="*/ 114300 h 559431"/>
                <a:gd name="connsiteX32" fmla="*/ 351366 w 457200"/>
                <a:gd name="connsiteY32" fmla="*/ 63500 h 559431"/>
                <a:gd name="connsiteX33" fmla="*/ 330200 w 457200"/>
                <a:gd name="connsiteY33" fmla="*/ 50800 h 559431"/>
                <a:gd name="connsiteX34" fmla="*/ 313266 w 457200"/>
                <a:gd name="connsiteY34" fmla="*/ 16933 h 559431"/>
                <a:gd name="connsiteX35" fmla="*/ 296333 w 457200"/>
                <a:gd name="connsiteY35" fmla="*/ 0 h 559431"/>
                <a:gd name="connsiteX36" fmla="*/ 258233 w 457200"/>
                <a:gd name="connsiteY36" fmla="*/ 0 h 559431"/>
                <a:gd name="connsiteX37" fmla="*/ 224366 w 457200"/>
                <a:gd name="connsiteY37" fmla="*/ 8467 h 559431"/>
                <a:gd name="connsiteX38" fmla="*/ 203200 w 457200"/>
                <a:gd name="connsiteY38" fmla="*/ 4233 h 559431"/>
                <a:gd name="connsiteX39" fmla="*/ 198966 w 457200"/>
                <a:gd name="connsiteY39" fmla="*/ 38100 h 559431"/>
                <a:gd name="connsiteX40" fmla="*/ 194733 w 457200"/>
                <a:gd name="connsiteY40" fmla="*/ 59267 h 559431"/>
                <a:gd name="connsiteX41" fmla="*/ 198966 w 457200"/>
                <a:gd name="connsiteY41" fmla="*/ 93133 h 559431"/>
                <a:gd name="connsiteX42" fmla="*/ 190500 w 457200"/>
                <a:gd name="connsiteY42" fmla="*/ 110067 h 559431"/>
                <a:gd name="connsiteX43" fmla="*/ 160866 w 457200"/>
                <a:gd name="connsiteY43" fmla="*/ 110067 h 559431"/>
                <a:gd name="connsiteX44" fmla="*/ 152400 w 457200"/>
                <a:gd name="connsiteY44" fmla="*/ 143933 h 559431"/>
                <a:gd name="connsiteX45" fmla="*/ 148166 w 457200"/>
                <a:gd name="connsiteY45" fmla="*/ 165100 h 559431"/>
                <a:gd name="connsiteX46" fmla="*/ 114300 w 457200"/>
                <a:gd name="connsiteY46" fmla="*/ 143933 h 559431"/>
                <a:gd name="connsiteX47" fmla="*/ 76200 w 457200"/>
                <a:gd name="connsiteY47" fmla="*/ 165100 h 559431"/>
                <a:gd name="connsiteX48" fmla="*/ 59266 w 457200"/>
                <a:gd name="connsiteY48" fmla="*/ 215900 h 559431"/>
                <a:gd name="connsiteX49" fmla="*/ 46566 w 457200"/>
                <a:gd name="connsiteY49" fmla="*/ 241300 h 559431"/>
                <a:gd name="connsiteX50" fmla="*/ 16933 w 457200"/>
                <a:gd name="connsiteY50" fmla="*/ 232833 h 559431"/>
                <a:gd name="connsiteX51" fmla="*/ 8466 w 457200"/>
                <a:gd name="connsiteY51" fmla="*/ 241300 h 559431"/>
                <a:gd name="connsiteX52" fmla="*/ 12700 w 457200"/>
                <a:gd name="connsiteY52" fmla="*/ 279400 h 559431"/>
                <a:gd name="connsiteX53" fmla="*/ 38100 w 457200"/>
                <a:gd name="connsiteY53" fmla="*/ 321733 h 559431"/>
                <a:gd name="connsiteX54" fmla="*/ 50800 w 457200"/>
                <a:gd name="connsiteY54" fmla="*/ 342900 h 559431"/>
                <a:gd name="connsiteX55" fmla="*/ 0 w 457200"/>
                <a:gd name="connsiteY55" fmla="*/ 397933 h 559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57200" h="559431">
                  <a:moveTo>
                    <a:pt x="0" y="397933"/>
                  </a:moveTo>
                  <a:cubicBezTo>
                    <a:pt x="26183" y="437207"/>
                    <a:pt x="25400" y="420769"/>
                    <a:pt x="25400" y="440267"/>
                  </a:cubicBezTo>
                  <a:lnTo>
                    <a:pt x="25400" y="495300"/>
                  </a:lnTo>
                  <a:lnTo>
                    <a:pt x="16933" y="520700"/>
                  </a:lnTo>
                  <a:cubicBezTo>
                    <a:pt x="39003" y="547184"/>
                    <a:pt x="27079" y="546100"/>
                    <a:pt x="42333" y="546100"/>
                  </a:cubicBezTo>
                  <a:lnTo>
                    <a:pt x="71966" y="546100"/>
                  </a:lnTo>
                  <a:cubicBezTo>
                    <a:pt x="98628" y="559431"/>
                    <a:pt x="87900" y="558800"/>
                    <a:pt x="101600" y="558800"/>
                  </a:cubicBezTo>
                  <a:lnTo>
                    <a:pt x="118533" y="541867"/>
                  </a:lnTo>
                  <a:lnTo>
                    <a:pt x="131233" y="529167"/>
                  </a:lnTo>
                  <a:lnTo>
                    <a:pt x="173566" y="533400"/>
                  </a:lnTo>
                  <a:lnTo>
                    <a:pt x="182033" y="503767"/>
                  </a:lnTo>
                  <a:lnTo>
                    <a:pt x="194733" y="474133"/>
                  </a:lnTo>
                  <a:cubicBezTo>
                    <a:pt x="221307" y="456417"/>
                    <a:pt x="220133" y="467376"/>
                    <a:pt x="220133" y="452967"/>
                  </a:cubicBezTo>
                  <a:lnTo>
                    <a:pt x="220133" y="423333"/>
                  </a:lnTo>
                  <a:lnTo>
                    <a:pt x="228600" y="402167"/>
                  </a:lnTo>
                  <a:lnTo>
                    <a:pt x="258233" y="385233"/>
                  </a:lnTo>
                  <a:lnTo>
                    <a:pt x="300566" y="355600"/>
                  </a:lnTo>
                  <a:lnTo>
                    <a:pt x="313266" y="334433"/>
                  </a:lnTo>
                  <a:lnTo>
                    <a:pt x="304800" y="300567"/>
                  </a:lnTo>
                  <a:lnTo>
                    <a:pt x="300566" y="270933"/>
                  </a:lnTo>
                  <a:lnTo>
                    <a:pt x="317500" y="249767"/>
                  </a:lnTo>
                  <a:cubicBezTo>
                    <a:pt x="348430" y="263023"/>
                    <a:pt x="336386" y="262467"/>
                    <a:pt x="351366" y="262467"/>
                  </a:cubicBezTo>
                  <a:cubicBezTo>
                    <a:pt x="378934" y="285440"/>
                    <a:pt x="365745" y="283633"/>
                    <a:pt x="385233" y="283633"/>
                  </a:cubicBezTo>
                  <a:lnTo>
                    <a:pt x="393700" y="287867"/>
                  </a:lnTo>
                  <a:lnTo>
                    <a:pt x="389466" y="262467"/>
                  </a:lnTo>
                  <a:lnTo>
                    <a:pt x="393700" y="237067"/>
                  </a:lnTo>
                  <a:lnTo>
                    <a:pt x="436033" y="241300"/>
                  </a:lnTo>
                  <a:lnTo>
                    <a:pt x="457200" y="237067"/>
                  </a:lnTo>
                  <a:cubicBezTo>
                    <a:pt x="430716" y="214997"/>
                    <a:pt x="431800" y="226921"/>
                    <a:pt x="431800" y="211667"/>
                  </a:cubicBezTo>
                  <a:lnTo>
                    <a:pt x="419100" y="182033"/>
                  </a:lnTo>
                  <a:lnTo>
                    <a:pt x="355600" y="160867"/>
                  </a:lnTo>
                  <a:lnTo>
                    <a:pt x="347133" y="114300"/>
                  </a:lnTo>
                  <a:lnTo>
                    <a:pt x="351366" y="63500"/>
                  </a:lnTo>
                  <a:cubicBezTo>
                    <a:pt x="328890" y="54509"/>
                    <a:pt x="330200" y="62632"/>
                    <a:pt x="330200" y="50800"/>
                  </a:cubicBezTo>
                  <a:lnTo>
                    <a:pt x="313266" y="16933"/>
                  </a:lnTo>
                  <a:lnTo>
                    <a:pt x="296333" y="0"/>
                  </a:lnTo>
                  <a:lnTo>
                    <a:pt x="258233" y="0"/>
                  </a:lnTo>
                  <a:lnTo>
                    <a:pt x="224366" y="8467"/>
                  </a:lnTo>
                  <a:lnTo>
                    <a:pt x="203200" y="4233"/>
                  </a:lnTo>
                  <a:lnTo>
                    <a:pt x="198966" y="38100"/>
                  </a:lnTo>
                  <a:lnTo>
                    <a:pt x="194733" y="59267"/>
                  </a:lnTo>
                  <a:lnTo>
                    <a:pt x="198966" y="93133"/>
                  </a:lnTo>
                  <a:lnTo>
                    <a:pt x="190500" y="110067"/>
                  </a:lnTo>
                  <a:lnTo>
                    <a:pt x="160866" y="110067"/>
                  </a:lnTo>
                  <a:lnTo>
                    <a:pt x="152400" y="143933"/>
                  </a:lnTo>
                  <a:lnTo>
                    <a:pt x="148166" y="165100"/>
                  </a:lnTo>
                  <a:lnTo>
                    <a:pt x="114300" y="143933"/>
                  </a:lnTo>
                  <a:lnTo>
                    <a:pt x="76200" y="165100"/>
                  </a:lnTo>
                  <a:lnTo>
                    <a:pt x="59266" y="215900"/>
                  </a:lnTo>
                  <a:lnTo>
                    <a:pt x="46566" y="241300"/>
                  </a:lnTo>
                  <a:lnTo>
                    <a:pt x="16933" y="232833"/>
                  </a:lnTo>
                  <a:lnTo>
                    <a:pt x="8466" y="241300"/>
                  </a:lnTo>
                  <a:lnTo>
                    <a:pt x="12700" y="279400"/>
                  </a:lnTo>
                  <a:lnTo>
                    <a:pt x="38100" y="321733"/>
                  </a:lnTo>
                  <a:lnTo>
                    <a:pt x="50800" y="342900"/>
                  </a:lnTo>
                  <a:lnTo>
                    <a:pt x="0" y="397933"/>
                  </a:lnTo>
                  <a:close/>
                </a:path>
              </a:pathLst>
            </a:custGeom>
            <a:solidFill>
              <a:schemeClr val="bg2">
                <a:lumMod val="75000"/>
              </a:schemeClr>
            </a:solidFill>
            <a:ln w="9525" cap="flat" cmpd="sng" algn="ctr">
              <a:solidFill>
                <a:srgbClr val="FFFFFF"/>
              </a:solidFill>
              <a:prstDash val="solid"/>
              <a:round/>
              <a:headEnd type="none" w="med" len="med"/>
              <a:tailEnd type="none" w="med" len="med"/>
            </a:ln>
            <a:effectLst/>
          </p:spPr>
          <p:txBody>
            <a:bodyPr lIns="0" rIns="0"/>
            <a:lstStyle/>
            <a:p>
              <a:pPr marL="0" marR="0" lvl="0" indent="0" algn="l" defTabSz="914400" rtl="0" eaLnBrk="1" fontAlgn="auto" latinLnBrk="0" hangingPunct="1">
                <a:lnSpc>
                  <a:spcPct val="100000"/>
                </a:lnSpc>
                <a:spcBef>
                  <a:spcPct val="40000"/>
                </a:spcBef>
                <a:spcAft>
                  <a:spcPts val="0"/>
                </a:spcAft>
                <a:buClrTx/>
                <a:buSzPct val="70000"/>
                <a:buFontTx/>
                <a:buNone/>
                <a:tabLst/>
                <a:defRPr/>
              </a:pPr>
              <a:endParaRPr kumimoji="0" lang="es-ES_tradnl" sz="1400" b="0" i="0" u="none" strike="noStrike" kern="0" cap="none" spc="0" normalizeH="0" baseline="0" noProof="0">
                <a:ln>
                  <a:noFill/>
                </a:ln>
                <a:solidFill>
                  <a:srgbClr val="1F497D"/>
                </a:solidFill>
                <a:effectLst/>
                <a:uLnTx/>
                <a:uFillTx/>
                <a:latin typeface="Arial Black" charset="0"/>
                <a:ea typeface="ＭＳ Ｐゴシック" pitchFamily="-65" charset="-128"/>
                <a:cs typeface="+mn-cs"/>
              </a:endParaRPr>
            </a:p>
          </p:txBody>
        </p:sp>
        <p:sp>
          <p:nvSpPr>
            <p:cNvPr id="62" name="Forma libre 57">
              <a:extLst>
                <a:ext uri="{FF2B5EF4-FFF2-40B4-BE49-F238E27FC236}">
                  <a16:creationId xmlns:a16="http://schemas.microsoft.com/office/drawing/2014/main" id="{50375FAC-4D3B-DD18-8D35-79F012CCACE0}"/>
                </a:ext>
              </a:extLst>
            </p:cNvPr>
            <p:cNvSpPr>
              <a:spLocks/>
            </p:cNvSpPr>
            <p:nvPr/>
          </p:nvSpPr>
          <p:spPr bwMode="auto">
            <a:xfrm>
              <a:off x="5956247" y="5622051"/>
              <a:ext cx="401313" cy="351205"/>
            </a:xfrm>
            <a:custGeom>
              <a:avLst/>
              <a:gdLst>
                <a:gd name="T0" fmla="*/ 419100 w 419100"/>
                <a:gd name="T1" fmla="*/ 347133 h 376766"/>
                <a:gd name="T2" fmla="*/ 368300 w 419100"/>
                <a:gd name="T3" fmla="*/ 376766 h 376766"/>
                <a:gd name="T4" fmla="*/ 338666 w 419100"/>
                <a:gd name="T5" fmla="*/ 355600 h 376766"/>
                <a:gd name="T6" fmla="*/ 309033 w 419100"/>
                <a:gd name="T7" fmla="*/ 359833 h 376766"/>
                <a:gd name="T8" fmla="*/ 270933 w 419100"/>
                <a:gd name="T9" fmla="*/ 376766 h 376766"/>
                <a:gd name="T10" fmla="*/ 232833 w 419100"/>
                <a:gd name="T11" fmla="*/ 372533 h 376766"/>
                <a:gd name="T12" fmla="*/ 198966 w 419100"/>
                <a:gd name="T13" fmla="*/ 347133 h 376766"/>
                <a:gd name="T14" fmla="*/ 173566 w 419100"/>
                <a:gd name="T15" fmla="*/ 334433 h 376766"/>
                <a:gd name="T16" fmla="*/ 190500 w 419100"/>
                <a:gd name="T17" fmla="*/ 300566 h 376766"/>
                <a:gd name="T18" fmla="*/ 194733 w 419100"/>
                <a:gd name="T19" fmla="*/ 287866 h 376766"/>
                <a:gd name="T20" fmla="*/ 173566 w 419100"/>
                <a:gd name="T21" fmla="*/ 270933 h 376766"/>
                <a:gd name="T22" fmla="*/ 127000 w 419100"/>
                <a:gd name="T23" fmla="*/ 270933 h 376766"/>
                <a:gd name="T24" fmla="*/ 101600 w 419100"/>
                <a:gd name="T25" fmla="*/ 254000 h 376766"/>
                <a:gd name="T26" fmla="*/ 67733 w 419100"/>
                <a:gd name="T27" fmla="*/ 254000 h 376766"/>
                <a:gd name="T28" fmla="*/ 46566 w 419100"/>
                <a:gd name="T29" fmla="*/ 241300 h 376766"/>
                <a:gd name="T30" fmla="*/ 29633 w 419100"/>
                <a:gd name="T31" fmla="*/ 211666 h 376766"/>
                <a:gd name="T32" fmla="*/ 33866 w 419100"/>
                <a:gd name="T33" fmla="*/ 182033 h 376766"/>
                <a:gd name="T34" fmla="*/ 59266 w 419100"/>
                <a:gd name="T35" fmla="*/ 160866 h 376766"/>
                <a:gd name="T36" fmla="*/ 67733 w 419100"/>
                <a:gd name="T37" fmla="*/ 148166 h 376766"/>
                <a:gd name="T38" fmla="*/ 67733 w 419100"/>
                <a:gd name="T39" fmla="*/ 118533 h 376766"/>
                <a:gd name="T40" fmla="*/ 67733 w 419100"/>
                <a:gd name="T41" fmla="*/ 97366 h 376766"/>
                <a:gd name="T42" fmla="*/ 63500 w 419100"/>
                <a:gd name="T43" fmla="*/ 67733 h 376766"/>
                <a:gd name="T44" fmla="*/ 42333 w 419100"/>
                <a:gd name="T45" fmla="*/ 42333 h 376766"/>
                <a:gd name="T46" fmla="*/ 12700 w 419100"/>
                <a:gd name="T47" fmla="*/ 33866 h 376766"/>
                <a:gd name="T48" fmla="*/ 0 w 419100"/>
                <a:gd name="T49" fmla="*/ 16933 h 376766"/>
                <a:gd name="T50" fmla="*/ 8466 w 419100"/>
                <a:gd name="T51" fmla="*/ 0 h 376766"/>
                <a:gd name="T52" fmla="*/ 38100 w 419100"/>
                <a:gd name="T53" fmla="*/ 0 h 376766"/>
                <a:gd name="T54" fmla="*/ 71966 w 419100"/>
                <a:gd name="T55" fmla="*/ 21166 h 376766"/>
                <a:gd name="T56" fmla="*/ 88900 w 419100"/>
                <a:gd name="T57" fmla="*/ 50800 h 376766"/>
                <a:gd name="T58" fmla="*/ 93133 w 419100"/>
                <a:gd name="T59" fmla="*/ 80433 h 376766"/>
                <a:gd name="T60" fmla="*/ 118533 w 419100"/>
                <a:gd name="T61" fmla="*/ 76200 h 376766"/>
                <a:gd name="T62" fmla="*/ 122766 w 419100"/>
                <a:gd name="T63" fmla="*/ 55033 h 376766"/>
                <a:gd name="T64" fmla="*/ 143933 w 419100"/>
                <a:gd name="T65" fmla="*/ 59266 h 376766"/>
                <a:gd name="T66" fmla="*/ 169333 w 419100"/>
                <a:gd name="T67" fmla="*/ 97366 h 376766"/>
                <a:gd name="T68" fmla="*/ 211666 w 419100"/>
                <a:gd name="T69" fmla="*/ 118533 h 376766"/>
                <a:gd name="T70" fmla="*/ 249766 w 419100"/>
                <a:gd name="T71" fmla="*/ 135466 h 376766"/>
                <a:gd name="T72" fmla="*/ 283633 w 419100"/>
                <a:gd name="T73" fmla="*/ 173566 h 376766"/>
                <a:gd name="T74" fmla="*/ 325966 w 419100"/>
                <a:gd name="T75" fmla="*/ 203200 h 376766"/>
                <a:gd name="T76" fmla="*/ 342900 w 419100"/>
                <a:gd name="T77" fmla="*/ 237066 h 376766"/>
                <a:gd name="T78" fmla="*/ 376766 w 419100"/>
                <a:gd name="T79" fmla="*/ 245533 h 376766"/>
                <a:gd name="T80" fmla="*/ 402166 w 419100"/>
                <a:gd name="T81" fmla="*/ 241300 h 376766"/>
                <a:gd name="T82" fmla="*/ 419100 w 419100"/>
                <a:gd name="T83" fmla="*/ 279400 h 376766"/>
                <a:gd name="T84" fmla="*/ 419100 w 419100"/>
                <a:gd name="T85" fmla="*/ 347133 h 37676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9100"/>
                <a:gd name="T130" fmla="*/ 0 h 376766"/>
                <a:gd name="T131" fmla="*/ 419100 w 419100"/>
                <a:gd name="T132" fmla="*/ 376766 h 37676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9100" h="376766">
                  <a:moveTo>
                    <a:pt x="419100" y="347133"/>
                  </a:moveTo>
                  <a:lnTo>
                    <a:pt x="368300" y="376766"/>
                  </a:lnTo>
                  <a:lnTo>
                    <a:pt x="338666" y="355600"/>
                  </a:lnTo>
                  <a:lnTo>
                    <a:pt x="309033" y="359833"/>
                  </a:lnTo>
                  <a:lnTo>
                    <a:pt x="270933" y="376766"/>
                  </a:lnTo>
                  <a:lnTo>
                    <a:pt x="232833" y="372533"/>
                  </a:lnTo>
                  <a:lnTo>
                    <a:pt x="198966" y="347133"/>
                  </a:lnTo>
                  <a:lnTo>
                    <a:pt x="173566" y="334433"/>
                  </a:lnTo>
                  <a:lnTo>
                    <a:pt x="190500" y="300566"/>
                  </a:lnTo>
                  <a:lnTo>
                    <a:pt x="194733" y="287866"/>
                  </a:lnTo>
                  <a:lnTo>
                    <a:pt x="173566" y="270933"/>
                  </a:lnTo>
                  <a:lnTo>
                    <a:pt x="127000" y="270933"/>
                  </a:lnTo>
                  <a:lnTo>
                    <a:pt x="101600" y="254000"/>
                  </a:lnTo>
                  <a:lnTo>
                    <a:pt x="67733" y="254000"/>
                  </a:lnTo>
                  <a:lnTo>
                    <a:pt x="46566" y="241300"/>
                  </a:lnTo>
                  <a:lnTo>
                    <a:pt x="29633" y="211666"/>
                  </a:lnTo>
                  <a:lnTo>
                    <a:pt x="33866" y="182033"/>
                  </a:lnTo>
                  <a:cubicBezTo>
                    <a:pt x="57739" y="167710"/>
                    <a:pt x="51354" y="176693"/>
                    <a:pt x="59266" y="160866"/>
                  </a:cubicBezTo>
                  <a:lnTo>
                    <a:pt x="67733" y="148166"/>
                  </a:lnTo>
                  <a:lnTo>
                    <a:pt x="67733" y="118533"/>
                  </a:lnTo>
                  <a:lnTo>
                    <a:pt x="67733" y="97366"/>
                  </a:lnTo>
                  <a:lnTo>
                    <a:pt x="63500" y="67733"/>
                  </a:lnTo>
                  <a:lnTo>
                    <a:pt x="42333" y="42333"/>
                  </a:lnTo>
                  <a:lnTo>
                    <a:pt x="12700" y="33866"/>
                  </a:lnTo>
                  <a:lnTo>
                    <a:pt x="0" y="16933"/>
                  </a:lnTo>
                  <a:lnTo>
                    <a:pt x="8466" y="0"/>
                  </a:lnTo>
                  <a:lnTo>
                    <a:pt x="38100" y="0"/>
                  </a:lnTo>
                  <a:lnTo>
                    <a:pt x="71966" y="21166"/>
                  </a:lnTo>
                  <a:lnTo>
                    <a:pt x="88900" y="50800"/>
                  </a:lnTo>
                  <a:lnTo>
                    <a:pt x="93133" y="80433"/>
                  </a:lnTo>
                  <a:cubicBezTo>
                    <a:pt x="115684" y="75923"/>
                    <a:pt x="107105" y="76200"/>
                    <a:pt x="118533" y="76200"/>
                  </a:cubicBezTo>
                  <a:lnTo>
                    <a:pt x="122766" y="55033"/>
                  </a:lnTo>
                  <a:lnTo>
                    <a:pt x="143933" y="59266"/>
                  </a:lnTo>
                  <a:lnTo>
                    <a:pt x="169333" y="97366"/>
                  </a:lnTo>
                  <a:lnTo>
                    <a:pt x="211666" y="118533"/>
                  </a:lnTo>
                  <a:lnTo>
                    <a:pt x="249766" y="135466"/>
                  </a:lnTo>
                  <a:lnTo>
                    <a:pt x="283633" y="173566"/>
                  </a:lnTo>
                  <a:lnTo>
                    <a:pt x="325966" y="203200"/>
                  </a:lnTo>
                  <a:lnTo>
                    <a:pt x="342900" y="237066"/>
                  </a:lnTo>
                  <a:lnTo>
                    <a:pt x="376766" y="245533"/>
                  </a:lnTo>
                  <a:lnTo>
                    <a:pt x="402166" y="241300"/>
                  </a:lnTo>
                  <a:lnTo>
                    <a:pt x="419100" y="279400"/>
                  </a:lnTo>
                  <a:lnTo>
                    <a:pt x="419100" y="347133"/>
                  </a:lnTo>
                  <a:close/>
                </a:path>
              </a:pathLst>
            </a:custGeom>
            <a:solidFill>
              <a:srgbClr val="00B0F0"/>
            </a:solidFill>
            <a:ln w="9525">
              <a:solidFill>
                <a:srgbClr val="FFFFFF"/>
              </a:solidFill>
              <a:round/>
              <a:headEnd/>
              <a:tailEnd/>
            </a:ln>
          </p:spPr>
          <p:txBody>
            <a:bodyPr lIns="0" rIns="0">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_tradnl" sz="1800" b="0" i="0" u="none" strike="noStrike" kern="0" cap="none" spc="0" normalizeH="0" baseline="0" noProof="0">
                <a:ln>
                  <a:noFill/>
                </a:ln>
                <a:solidFill>
                  <a:srgbClr val="1F497D"/>
                </a:solidFill>
                <a:effectLst/>
                <a:uLnTx/>
                <a:uFillTx/>
                <a:latin typeface="Calibri"/>
                <a:ea typeface="ＭＳ Ｐゴシック" pitchFamily="-65" charset="-128"/>
                <a:cs typeface="+mn-cs"/>
              </a:endParaRPr>
            </a:p>
          </p:txBody>
        </p:sp>
      </p:grpSp>
      <p:cxnSp>
        <p:nvCxnSpPr>
          <p:cNvPr id="64" name="Conector recto de flecha 63">
            <a:extLst>
              <a:ext uri="{FF2B5EF4-FFF2-40B4-BE49-F238E27FC236}">
                <a16:creationId xmlns:a16="http://schemas.microsoft.com/office/drawing/2014/main" id="{9D4AF001-8BC7-7177-D111-E6C25D5FB941}"/>
              </a:ext>
            </a:extLst>
          </p:cNvPr>
          <p:cNvCxnSpPr>
            <a:cxnSpLocks/>
          </p:cNvCxnSpPr>
          <p:nvPr/>
        </p:nvCxnSpPr>
        <p:spPr>
          <a:xfrm flipV="1">
            <a:off x="8856379" y="4063392"/>
            <a:ext cx="375237" cy="21972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a:extLst>
              <a:ext uri="{FF2B5EF4-FFF2-40B4-BE49-F238E27FC236}">
                <a16:creationId xmlns:a16="http://schemas.microsoft.com/office/drawing/2014/main" id="{A2312267-23F7-4A94-6A8B-13ECC7E77E81}"/>
              </a:ext>
            </a:extLst>
          </p:cNvPr>
          <p:cNvCxnSpPr>
            <a:cxnSpLocks/>
          </p:cNvCxnSpPr>
          <p:nvPr/>
        </p:nvCxnSpPr>
        <p:spPr>
          <a:xfrm>
            <a:off x="9469681" y="3079048"/>
            <a:ext cx="429812" cy="103765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a:extLst>
              <a:ext uri="{FF2B5EF4-FFF2-40B4-BE49-F238E27FC236}">
                <a16:creationId xmlns:a16="http://schemas.microsoft.com/office/drawing/2014/main" id="{05ED8AF2-2CB8-CFA1-B927-65406D393040}"/>
              </a:ext>
            </a:extLst>
          </p:cNvPr>
          <p:cNvCxnSpPr>
            <a:cxnSpLocks/>
          </p:cNvCxnSpPr>
          <p:nvPr/>
        </p:nvCxnSpPr>
        <p:spPr>
          <a:xfrm flipV="1">
            <a:off x="9417215" y="5236698"/>
            <a:ext cx="453164" cy="15098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a:extLst>
              <a:ext uri="{FF2B5EF4-FFF2-40B4-BE49-F238E27FC236}">
                <a16:creationId xmlns:a16="http://schemas.microsoft.com/office/drawing/2014/main" id="{DA2F50D5-6A30-F12E-528E-56ED59F68825}"/>
              </a:ext>
            </a:extLst>
          </p:cNvPr>
          <p:cNvCxnSpPr>
            <a:cxnSpLocks/>
          </p:cNvCxnSpPr>
          <p:nvPr/>
        </p:nvCxnSpPr>
        <p:spPr>
          <a:xfrm>
            <a:off x="8745118" y="3353901"/>
            <a:ext cx="1116404" cy="81802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0" name="Elipse 69">
            <a:extLst>
              <a:ext uri="{FF2B5EF4-FFF2-40B4-BE49-F238E27FC236}">
                <a16:creationId xmlns:a16="http://schemas.microsoft.com/office/drawing/2014/main" id="{35BCEC58-449E-4456-A2E6-4A515C60355E}"/>
              </a:ext>
            </a:extLst>
          </p:cNvPr>
          <p:cNvSpPr/>
          <p:nvPr/>
        </p:nvSpPr>
        <p:spPr>
          <a:xfrm>
            <a:off x="7869089" y="5050693"/>
            <a:ext cx="1734527" cy="704714"/>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050" dirty="0">
                <a:solidFill>
                  <a:srgbClr val="FFFFFF"/>
                </a:solidFill>
                <a:latin typeface="Arial"/>
              </a:rPr>
              <a:t>Induamérica International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 sz="1050" dirty="0">
                <a:solidFill>
                  <a:srgbClr val="FFFFFF"/>
                </a:solidFill>
                <a:latin typeface="Arial"/>
              </a:rPr>
              <a:t>Commercial</a:t>
            </a:r>
          </a:p>
        </p:txBody>
      </p:sp>
      <p:sp>
        <p:nvSpPr>
          <p:cNvPr id="63" name="Elipse 62">
            <a:extLst>
              <a:ext uri="{FF2B5EF4-FFF2-40B4-BE49-F238E27FC236}">
                <a16:creationId xmlns:a16="http://schemas.microsoft.com/office/drawing/2014/main" id="{261CAEE2-2118-0FFE-ACF7-A6F8F768BC6A}"/>
              </a:ext>
            </a:extLst>
          </p:cNvPr>
          <p:cNvSpPr/>
          <p:nvPr/>
        </p:nvSpPr>
        <p:spPr>
          <a:xfrm>
            <a:off x="7405458" y="4022742"/>
            <a:ext cx="1696661" cy="6123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050" dirty="0">
                <a:solidFill>
                  <a:srgbClr val="FFFFFF"/>
                </a:solidFill>
                <a:latin typeface="Arial"/>
              </a:rPr>
              <a:t>Induamérica International</a:t>
            </a:r>
          </a:p>
        </p:txBody>
      </p:sp>
      <p:sp>
        <p:nvSpPr>
          <p:cNvPr id="68" name="Elipse 67">
            <a:extLst>
              <a:ext uri="{FF2B5EF4-FFF2-40B4-BE49-F238E27FC236}">
                <a16:creationId xmlns:a16="http://schemas.microsoft.com/office/drawing/2014/main" id="{07262754-549C-700D-0417-55486B0E435D}"/>
              </a:ext>
            </a:extLst>
          </p:cNvPr>
          <p:cNvSpPr/>
          <p:nvPr/>
        </p:nvSpPr>
        <p:spPr>
          <a:xfrm>
            <a:off x="7260574" y="2960001"/>
            <a:ext cx="1696661" cy="6123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050" dirty="0">
                <a:solidFill>
                  <a:srgbClr val="FFFFFF"/>
                </a:solidFill>
                <a:latin typeface="Arial"/>
              </a:rPr>
              <a:t>Induamerica Commercial</a:t>
            </a:r>
          </a:p>
        </p:txBody>
      </p:sp>
      <p:sp>
        <p:nvSpPr>
          <p:cNvPr id="65" name="Elipse 64">
            <a:extLst>
              <a:ext uri="{FF2B5EF4-FFF2-40B4-BE49-F238E27FC236}">
                <a16:creationId xmlns:a16="http://schemas.microsoft.com/office/drawing/2014/main" id="{EA2EA03B-0B58-82B1-A6AF-C38825581AC8}"/>
              </a:ext>
            </a:extLst>
          </p:cNvPr>
          <p:cNvSpPr/>
          <p:nvPr/>
        </p:nvSpPr>
        <p:spPr>
          <a:xfrm>
            <a:off x="8408713" y="2506118"/>
            <a:ext cx="1787540" cy="61233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050" dirty="0">
                <a:solidFill>
                  <a:srgbClr val="FFFFFF"/>
                </a:solidFill>
                <a:latin typeface="Arial"/>
              </a:rPr>
              <a:t>Induamérica International</a:t>
            </a:r>
          </a:p>
          <a:p>
            <a:pPr marL="0" marR="0" lvl="0" indent="0" algn="ctr" defTabSz="914400" rtl="0" eaLnBrk="1" fontAlgn="auto" latinLnBrk="0" hangingPunct="1">
              <a:lnSpc>
                <a:spcPct val="100000"/>
              </a:lnSpc>
              <a:spcBef>
                <a:spcPts val="0"/>
              </a:spcBef>
              <a:spcAft>
                <a:spcPts val="0"/>
              </a:spcAft>
              <a:buClrTx/>
              <a:buSzTx/>
              <a:buFontTx/>
              <a:buNone/>
              <a:tabLst/>
              <a:defRPr/>
            </a:pPr>
            <a:r>
              <a:rPr lang="en" sz="1050" dirty="0">
                <a:solidFill>
                  <a:srgbClr val="FFFFFF"/>
                </a:solidFill>
                <a:latin typeface="Arial"/>
              </a:rPr>
              <a:t>Trade and Commercial</a:t>
            </a:r>
          </a:p>
        </p:txBody>
      </p:sp>
      <p:sp>
        <p:nvSpPr>
          <p:cNvPr id="79" name="CuadroTexto 78">
            <a:extLst>
              <a:ext uri="{FF2B5EF4-FFF2-40B4-BE49-F238E27FC236}">
                <a16:creationId xmlns:a16="http://schemas.microsoft.com/office/drawing/2014/main" id="{2D9891E2-9A7E-704F-0AA3-31634A9971DF}"/>
              </a:ext>
            </a:extLst>
          </p:cNvPr>
          <p:cNvSpPr txBox="1"/>
          <p:nvPr/>
        </p:nvSpPr>
        <p:spPr>
          <a:xfrm>
            <a:off x="6787682" y="975469"/>
            <a:ext cx="6123398" cy="369332"/>
          </a:xfrm>
          <a:prstGeom prst="rect">
            <a:avLst/>
          </a:prstGeom>
          <a:noFill/>
        </p:spPr>
        <p:txBody>
          <a:bodyPr wrap="square">
            <a:spAutoFit/>
          </a:bodyPr>
          <a:lstStyle/>
          <a:p>
            <a:r>
              <a:rPr lang="pt-BR" sz="1800" dirty="0" err="1"/>
              <a:t>Owner</a:t>
            </a:r>
            <a:r>
              <a:rPr lang="pt-BR" sz="1800" dirty="0"/>
              <a:t>: Perales </a:t>
            </a:r>
            <a:r>
              <a:rPr lang="pt-BR" sz="1800" dirty="0" err="1"/>
              <a:t>Huancaruna</a:t>
            </a:r>
            <a:r>
              <a:rPr lang="pt-BR" sz="1800" dirty="0"/>
              <a:t> </a:t>
            </a:r>
            <a:r>
              <a:rPr lang="pt-BR" sz="1800" dirty="0" err="1"/>
              <a:t>family</a:t>
            </a:r>
            <a:r>
              <a:rPr lang="pt-BR" sz="1800" dirty="0"/>
              <a:t>. </a:t>
            </a:r>
          </a:p>
        </p:txBody>
      </p:sp>
    </p:spTree>
    <p:extLst>
      <p:ext uri="{BB962C8B-B14F-4D97-AF65-F5344CB8AC3E}">
        <p14:creationId xmlns:p14="http://schemas.microsoft.com/office/powerpoint/2010/main" val="280873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r>
              <a:rPr lang="pt-BR" sz="3200" dirty="0"/>
              <a:t>DESCRIPTION FARAON – Bulk </a:t>
            </a:r>
            <a:r>
              <a:rPr lang="pt-BR" sz="3200" dirty="0" err="1"/>
              <a:t>market</a:t>
            </a:r>
            <a:endParaRPr lang="pt-BR" sz="3200" dirty="0"/>
          </a:p>
        </p:txBody>
      </p:sp>
      <p:sp>
        <p:nvSpPr>
          <p:cNvPr id="3" name="CuadroTexto 2">
            <a:extLst>
              <a:ext uri="{FF2B5EF4-FFF2-40B4-BE49-F238E27FC236}">
                <a16:creationId xmlns:a16="http://schemas.microsoft.com/office/drawing/2014/main" id="{43E8022E-EF01-C875-CA18-40F572825561}"/>
              </a:ext>
            </a:extLst>
          </p:cNvPr>
          <p:cNvSpPr txBox="1"/>
          <p:nvPr/>
        </p:nvSpPr>
        <p:spPr>
          <a:xfrm>
            <a:off x="616555" y="4536401"/>
            <a:ext cx="4922419" cy="923330"/>
          </a:xfrm>
          <a:prstGeom prst="rect">
            <a:avLst/>
          </a:prstGeom>
          <a:noFill/>
        </p:spPr>
        <p:txBody>
          <a:bodyPr wrap="square" rtlCol="0">
            <a:spAutoFit/>
          </a:bodyPr>
          <a:lstStyle/>
          <a:p>
            <a:r>
              <a:rPr lang="pt-BR" dirty="0" err="1"/>
              <a:t>Induamérica</a:t>
            </a:r>
            <a:r>
              <a:rPr lang="pt-BR" dirty="0"/>
              <a:t> </a:t>
            </a:r>
            <a:r>
              <a:rPr lang="pt-BR" dirty="0" err="1"/>
              <a:t>has</a:t>
            </a:r>
            <a:r>
              <a:rPr lang="pt-BR" dirty="0"/>
              <a:t> </a:t>
            </a:r>
            <a:r>
              <a:rPr lang="pt-BR" dirty="0" err="1"/>
              <a:t>diferent</a:t>
            </a:r>
            <a:r>
              <a:rPr lang="pt-BR" dirty="0"/>
              <a:t> brands </a:t>
            </a:r>
            <a:r>
              <a:rPr lang="pt-BR" dirty="0" err="1"/>
              <a:t>with</a:t>
            </a:r>
            <a:r>
              <a:rPr lang="pt-BR" dirty="0"/>
              <a:t> </a:t>
            </a:r>
            <a:r>
              <a:rPr lang="pt-BR" dirty="0" err="1"/>
              <a:t>less</a:t>
            </a:r>
            <a:r>
              <a:rPr lang="pt-BR" dirty="0"/>
              <a:t> </a:t>
            </a:r>
            <a:r>
              <a:rPr lang="pt-BR" dirty="0" err="1"/>
              <a:t>than</a:t>
            </a:r>
            <a:r>
              <a:rPr lang="pt-BR" dirty="0"/>
              <a:t> 2% </a:t>
            </a:r>
            <a:r>
              <a:rPr lang="pt-BR" dirty="0" err="1"/>
              <a:t>of</a:t>
            </a:r>
            <a:r>
              <a:rPr lang="pt-BR" dirty="0"/>
              <a:t> </a:t>
            </a:r>
            <a:r>
              <a:rPr lang="pt-BR" dirty="0" err="1"/>
              <a:t>market</a:t>
            </a:r>
            <a:r>
              <a:rPr lang="pt-BR" dirty="0"/>
              <a:t> </a:t>
            </a:r>
            <a:r>
              <a:rPr lang="pt-BR" dirty="0" err="1"/>
              <a:t>share</a:t>
            </a:r>
            <a:r>
              <a:rPr lang="pt-BR" dirty="0"/>
              <a:t>, </a:t>
            </a:r>
            <a:r>
              <a:rPr lang="pt-BR" dirty="0" err="1"/>
              <a:t>so</a:t>
            </a:r>
            <a:r>
              <a:rPr lang="pt-BR" dirty="0"/>
              <a:t> </a:t>
            </a:r>
            <a:r>
              <a:rPr lang="pt-BR" dirty="0" err="1"/>
              <a:t>they</a:t>
            </a:r>
            <a:r>
              <a:rPr lang="pt-BR" dirty="0"/>
              <a:t> are </a:t>
            </a:r>
            <a:r>
              <a:rPr lang="pt-BR" dirty="0" err="1"/>
              <a:t>classified</a:t>
            </a:r>
            <a:r>
              <a:rPr lang="pt-BR" dirty="0"/>
              <a:t> as Other brands.</a:t>
            </a:r>
          </a:p>
        </p:txBody>
      </p:sp>
      <p:graphicFrame>
        <p:nvGraphicFramePr>
          <p:cNvPr id="48" name="Tabla 47">
            <a:extLst>
              <a:ext uri="{FF2B5EF4-FFF2-40B4-BE49-F238E27FC236}">
                <a16:creationId xmlns:a16="http://schemas.microsoft.com/office/drawing/2014/main" id="{DFF747FB-76CB-F1FB-0D5D-15FA5BA8170B}"/>
              </a:ext>
            </a:extLst>
          </p:cNvPr>
          <p:cNvGraphicFramePr>
            <a:graphicFrameLocks noGrp="1"/>
          </p:cNvGraphicFramePr>
          <p:nvPr>
            <p:extLst>
              <p:ext uri="{D42A27DB-BD31-4B8C-83A1-F6EECF244321}">
                <p14:modId xmlns:p14="http://schemas.microsoft.com/office/powerpoint/2010/main" val="1797895407"/>
              </p:ext>
            </p:extLst>
          </p:nvPr>
        </p:nvGraphicFramePr>
        <p:xfrm>
          <a:off x="790950" y="1871026"/>
          <a:ext cx="6370137" cy="2416810"/>
        </p:xfrm>
        <a:graphic>
          <a:graphicData uri="http://schemas.openxmlformats.org/drawingml/2006/table">
            <a:tbl>
              <a:tblPr/>
              <a:tblGrid>
                <a:gridCol w="1606027">
                  <a:extLst>
                    <a:ext uri="{9D8B030D-6E8A-4147-A177-3AD203B41FA5}">
                      <a16:colId xmlns:a16="http://schemas.microsoft.com/office/drawing/2014/main" val="3047901210"/>
                    </a:ext>
                  </a:extLst>
                </a:gridCol>
                <a:gridCol w="480526">
                  <a:extLst>
                    <a:ext uri="{9D8B030D-6E8A-4147-A177-3AD203B41FA5}">
                      <a16:colId xmlns:a16="http://schemas.microsoft.com/office/drawing/2014/main" val="3803407329"/>
                    </a:ext>
                  </a:extLst>
                </a:gridCol>
                <a:gridCol w="1418088">
                  <a:extLst>
                    <a:ext uri="{9D8B030D-6E8A-4147-A177-3AD203B41FA5}">
                      <a16:colId xmlns:a16="http://schemas.microsoft.com/office/drawing/2014/main" val="1010034891"/>
                    </a:ext>
                  </a:extLst>
                </a:gridCol>
                <a:gridCol w="2865496">
                  <a:extLst>
                    <a:ext uri="{9D8B030D-6E8A-4147-A177-3AD203B41FA5}">
                      <a16:colId xmlns:a16="http://schemas.microsoft.com/office/drawing/2014/main" val="3791302020"/>
                    </a:ext>
                  </a:extLst>
                </a:gridCol>
              </a:tblGrid>
              <a:tr h="184150">
                <a:tc>
                  <a:txBody>
                    <a:bodyPr/>
                    <a:lstStyle/>
                    <a:p>
                      <a:pPr algn="l" fontAlgn="b"/>
                      <a:r>
                        <a:rPr lang="es-PE" sz="1400" b="1" i="0" u="none" strike="noStrike">
                          <a:solidFill>
                            <a:srgbClr val="000000"/>
                          </a:solidFill>
                          <a:effectLst/>
                          <a:latin typeface="Aptos Narrow" panose="020B0004020202020204" pitchFamily="34" charset="0"/>
                        </a:rPr>
                        <a:t>Total Market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1" i="0" u="none" strike="noStrike">
                          <a:solidFill>
                            <a:srgbClr val="000000"/>
                          </a:solidFill>
                          <a:effectLst/>
                          <a:latin typeface="Aptos Narrow" panose="020B0004020202020204" pitchFamily="34" charset="0"/>
                        </a:rPr>
                        <a:t>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1" i="0" u="none" strike="noStrike">
                          <a:solidFill>
                            <a:srgbClr val="000000"/>
                          </a:solidFill>
                          <a:effectLst/>
                          <a:latin typeface="Aptos Narrow" panose="020B0004020202020204" pitchFamily="34" charset="0"/>
                        </a:rPr>
                        <a:t>                2,107,417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4082162447"/>
                  </a:ext>
                </a:extLst>
              </a:tr>
              <a:tr h="184150">
                <a:tc>
                  <a:txBody>
                    <a:bodyPr/>
                    <a:lstStyle/>
                    <a:p>
                      <a:pPr algn="l" fontAlgn="b"/>
                      <a:r>
                        <a:rPr lang="es-PE" sz="1400" b="0" i="0" u="none" strike="noStrike">
                          <a:solidFill>
                            <a:srgbClr val="000000"/>
                          </a:solidFill>
                          <a:effectLst/>
                          <a:highlight>
                            <a:srgbClr val="C0E6F5"/>
                          </a:highlight>
                          <a:latin typeface="Aptos Narrow" panose="020B0004020202020204" pitchFamily="34" charset="0"/>
                        </a:rPr>
                        <a:t>Market share in bulk</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r" fontAlgn="b"/>
                      <a:r>
                        <a:rPr lang="es-PE" sz="1400" b="0" i="0" u="none" strike="noStrike">
                          <a:solidFill>
                            <a:srgbClr val="000000"/>
                          </a:solidFill>
                          <a:effectLst/>
                          <a:highlight>
                            <a:srgbClr val="C0E6F5"/>
                          </a:highlight>
                          <a:latin typeface="Aptos Narrow" panose="020B0004020202020204" pitchFamily="34" charset="0"/>
                        </a:rPr>
                        <a:t>85%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s-PE" sz="1400" b="0" i="0" u="none" strike="noStrike">
                          <a:solidFill>
                            <a:srgbClr val="000000"/>
                          </a:solidFill>
                          <a:effectLst/>
                          <a:highlight>
                            <a:srgbClr val="C0E6F5"/>
                          </a:highlight>
                          <a:latin typeface="Aptos Narrow" panose="020B0004020202020204" pitchFamily="34" charset="0"/>
                        </a:rPr>
                        <a:t>                1,791,305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912531855"/>
                  </a:ext>
                </a:extLst>
              </a:tr>
              <a:tr h="184150">
                <a:tc>
                  <a:txBody>
                    <a:bodyPr/>
                    <a:lstStyle/>
                    <a:p>
                      <a:pPr algn="l" fontAlgn="b"/>
                      <a:r>
                        <a:rPr lang="es-PE" sz="1400" b="0" i="0" u="none" strike="noStrike">
                          <a:solidFill>
                            <a:srgbClr val="000000"/>
                          </a:solidFill>
                          <a:effectLst/>
                          <a:latin typeface="Aptos Narrow" panose="020B0004020202020204" pitchFamily="34" charset="0"/>
                        </a:rPr>
                        <a:t>Bulk without brand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37%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662,783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6322424"/>
                  </a:ext>
                </a:extLst>
              </a:tr>
              <a:tr h="184150">
                <a:tc>
                  <a:txBody>
                    <a:bodyPr/>
                    <a:lstStyle/>
                    <a:p>
                      <a:pPr algn="l" fontAlgn="b"/>
                      <a:r>
                        <a:rPr lang="es-PE" sz="1400" b="0" i="0" u="none" strike="noStrike">
                          <a:solidFill>
                            <a:srgbClr val="000000"/>
                          </a:solidFill>
                          <a:effectLst/>
                          <a:latin typeface="Aptos Narrow" panose="020B0004020202020204" pitchFamily="34" charset="0"/>
                        </a:rPr>
                        <a:t>Faraon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19%</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dirty="0">
                          <a:solidFill>
                            <a:srgbClr val="000000"/>
                          </a:solidFill>
                          <a:effectLst/>
                          <a:latin typeface="Aptos Narrow" panose="020B0004020202020204" pitchFamily="34" charset="0"/>
                        </a:rPr>
                        <a:t>                    340,348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864146731"/>
                  </a:ext>
                </a:extLst>
              </a:tr>
              <a:tr h="184150">
                <a:tc>
                  <a:txBody>
                    <a:bodyPr/>
                    <a:lstStyle/>
                    <a:p>
                      <a:pPr algn="l" fontAlgn="b"/>
                      <a:r>
                        <a:rPr lang="es-PE" sz="1400" b="0" i="0" u="none" strike="noStrike" dirty="0">
                          <a:solidFill>
                            <a:srgbClr val="000000"/>
                          </a:solidFill>
                          <a:effectLst/>
                          <a:latin typeface="Aptos Narrow" panose="020B0004020202020204" pitchFamily="34" charset="0"/>
                        </a:rPr>
                        <a:t>La Caserita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16%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286,609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n-US" sz="1400" b="0" i="0" u="none" strike="noStrike" dirty="0">
                          <a:solidFill>
                            <a:srgbClr val="000000"/>
                          </a:solidFill>
                          <a:effectLst/>
                          <a:latin typeface="Aptos Narrow" panose="020B0004020202020204" pitchFamily="34" charset="0"/>
                        </a:rPr>
                        <a:t>Brand used by many companies</a:t>
                      </a: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803114935"/>
                  </a:ext>
                </a:extLst>
              </a:tr>
              <a:tr h="184150">
                <a:tc>
                  <a:txBody>
                    <a:bodyPr/>
                    <a:lstStyle/>
                    <a:p>
                      <a:pPr algn="l" fontAlgn="b"/>
                      <a:r>
                        <a:rPr lang="es-PE" sz="1400" b="0" i="0" u="none" strike="noStrike" dirty="0">
                          <a:solidFill>
                            <a:srgbClr val="000000"/>
                          </a:solidFill>
                          <a:effectLst/>
                          <a:latin typeface="Aptos Narrow" panose="020B0004020202020204" pitchFamily="34" charset="0"/>
                        </a:rPr>
                        <a:t>Pacasmayo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89,565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767511499"/>
                  </a:ext>
                </a:extLst>
              </a:tr>
              <a:tr h="184150">
                <a:tc>
                  <a:txBody>
                    <a:bodyPr/>
                    <a:lstStyle/>
                    <a:p>
                      <a:pPr algn="l" fontAlgn="b"/>
                      <a:r>
                        <a:rPr lang="es-PE" sz="1400" b="0" i="0" u="none" strike="noStrike" dirty="0">
                          <a:solidFill>
                            <a:srgbClr val="000000"/>
                          </a:solidFill>
                          <a:effectLst/>
                          <a:latin typeface="Aptos Narrow" panose="020B0004020202020204" pitchFamily="34" charset="0"/>
                        </a:rPr>
                        <a:t>Costeñito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71,652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517636956"/>
                  </a:ext>
                </a:extLst>
              </a:tr>
              <a:tr h="184150">
                <a:tc>
                  <a:txBody>
                    <a:bodyPr/>
                    <a:lstStyle/>
                    <a:p>
                      <a:pPr algn="l" fontAlgn="b"/>
                      <a:r>
                        <a:rPr lang="es-PE" sz="1400" b="0" i="0" u="none" strike="noStrike" dirty="0">
                          <a:solidFill>
                            <a:srgbClr val="000000"/>
                          </a:solidFill>
                          <a:effectLst/>
                          <a:latin typeface="Aptos Narrow" panose="020B0004020202020204" pitchFamily="34" charset="0"/>
                        </a:rPr>
                        <a:t>Valle Sol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53,739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82157155"/>
                  </a:ext>
                </a:extLst>
              </a:tr>
              <a:tr h="184150">
                <a:tc>
                  <a:txBody>
                    <a:bodyPr/>
                    <a:lstStyle/>
                    <a:p>
                      <a:pPr algn="l" fontAlgn="b"/>
                      <a:r>
                        <a:rPr lang="es-PE" sz="1400" b="0" i="0" u="none" strike="noStrike" dirty="0">
                          <a:solidFill>
                            <a:srgbClr val="000000"/>
                          </a:solidFill>
                          <a:effectLst/>
                          <a:latin typeface="Aptos Narrow" panose="020B0004020202020204" pitchFamily="34" charset="0"/>
                        </a:rPr>
                        <a:t>Gallito de Oro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35,826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3516604764"/>
                  </a:ext>
                </a:extLst>
              </a:tr>
              <a:tr h="184150">
                <a:tc>
                  <a:txBody>
                    <a:bodyPr/>
                    <a:lstStyle/>
                    <a:p>
                      <a:pPr algn="l" fontAlgn="b"/>
                      <a:r>
                        <a:rPr lang="es-PE" sz="1400" b="0" i="0" u="none" strike="noStrike" dirty="0" err="1">
                          <a:solidFill>
                            <a:srgbClr val="000000"/>
                          </a:solidFill>
                          <a:effectLst/>
                          <a:latin typeface="Aptos Narrow" panose="020B0004020202020204" pitchFamily="34" charset="0"/>
                        </a:rPr>
                        <a:t>Saman</a:t>
                      </a:r>
                      <a:endParaRPr lang="es-PE" sz="1400" b="0" i="0" u="none" strike="noStrike" dirty="0">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35,826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764218196"/>
                  </a:ext>
                </a:extLst>
              </a:tr>
              <a:tr h="184150">
                <a:tc>
                  <a:txBody>
                    <a:bodyPr/>
                    <a:lstStyle/>
                    <a:p>
                      <a:pPr algn="l" fontAlgn="b"/>
                      <a:r>
                        <a:rPr lang="es-PE" sz="1400" b="1" i="0" u="none" strike="noStrike" dirty="0" err="1">
                          <a:solidFill>
                            <a:srgbClr val="000000"/>
                          </a:solidFill>
                          <a:effectLst/>
                          <a:latin typeface="Aptos Narrow" panose="020B0004020202020204" pitchFamily="34" charset="0"/>
                        </a:rPr>
                        <a:t>Other</a:t>
                      </a:r>
                      <a:r>
                        <a:rPr lang="es-PE" sz="1400" b="1" i="0" u="none" strike="noStrike" dirty="0">
                          <a:solidFill>
                            <a:srgbClr val="000000"/>
                          </a:solidFill>
                          <a:effectLst/>
                          <a:latin typeface="Aptos Narrow" panose="020B0004020202020204" pitchFamily="34" charset="0"/>
                        </a:rPr>
                        <a:t> </a:t>
                      </a:r>
                      <a:r>
                        <a:rPr lang="es-PE" sz="1400" b="1" i="0" u="none" strike="noStrike" dirty="0" err="1">
                          <a:solidFill>
                            <a:srgbClr val="000000"/>
                          </a:solidFill>
                          <a:effectLst/>
                          <a:latin typeface="Aptos Narrow" panose="020B0004020202020204" pitchFamily="34" charset="0"/>
                        </a:rPr>
                        <a:t>brands</a:t>
                      </a:r>
                      <a:endParaRPr lang="es-PE" sz="1400" b="1" i="0" u="none" strike="noStrike" dirty="0">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1" i="0" u="none" strike="noStrike" dirty="0">
                          <a:solidFill>
                            <a:srgbClr val="000000"/>
                          </a:solidFill>
                          <a:effectLst/>
                          <a:latin typeface="Aptos Narrow" panose="020B0004020202020204" pitchFamily="34" charset="0"/>
                        </a:rPr>
                        <a:t>11%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1" i="0" u="none" strike="noStrike" dirty="0">
                          <a:solidFill>
                            <a:srgbClr val="000000"/>
                          </a:solidFill>
                          <a:effectLst/>
                          <a:latin typeface="Aptos Narrow" panose="020B0004020202020204" pitchFamily="34" charset="0"/>
                        </a:rPr>
                        <a:t>                    197,044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es-PE" sz="1400" b="0" i="0" u="none" strike="noStrike" dirty="0">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447668479"/>
                  </a:ext>
                </a:extLst>
              </a:tr>
            </a:tbl>
          </a:graphicData>
        </a:graphic>
      </p:graphicFrame>
      <p:sp>
        <p:nvSpPr>
          <p:cNvPr id="13" name="CuadroTexto 12">
            <a:extLst>
              <a:ext uri="{FF2B5EF4-FFF2-40B4-BE49-F238E27FC236}">
                <a16:creationId xmlns:a16="http://schemas.microsoft.com/office/drawing/2014/main" id="{803FD595-6840-E6BA-04DF-4DB7B67D5EC6}"/>
              </a:ext>
            </a:extLst>
          </p:cNvPr>
          <p:cNvSpPr txBox="1"/>
          <p:nvPr/>
        </p:nvSpPr>
        <p:spPr>
          <a:xfrm>
            <a:off x="708757" y="1398269"/>
            <a:ext cx="5387243" cy="369332"/>
          </a:xfrm>
          <a:prstGeom prst="rect">
            <a:avLst/>
          </a:prstGeom>
          <a:noFill/>
        </p:spPr>
        <p:txBody>
          <a:bodyPr wrap="square" rtlCol="0">
            <a:spAutoFit/>
          </a:bodyPr>
          <a:lstStyle/>
          <a:p>
            <a:r>
              <a:rPr lang="pt-BR" b="1" dirty="0"/>
              <a:t>Market </a:t>
            </a:r>
            <a:r>
              <a:rPr lang="pt-BR" b="1" dirty="0" err="1"/>
              <a:t>share</a:t>
            </a:r>
            <a:r>
              <a:rPr lang="pt-BR" b="1" dirty="0"/>
              <a:t> – Bulk Market</a:t>
            </a:r>
          </a:p>
        </p:txBody>
      </p:sp>
      <p:pic>
        <p:nvPicPr>
          <p:cNvPr id="4" name="Picture 4" descr="ARROZ CUSI CUSA KG. | Delivemas">
            <a:extLst>
              <a:ext uri="{FF2B5EF4-FFF2-40B4-BE49-F238E27FC236}">
                <a16:creationId xmlns:a16="http://schemas.microsoft.com/office/drawing/2014/main" id="{0CAF2DA0-EC0D-6A92-BED8-851AD6EF81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04" r="15927"/>
          <a:stretch/>
        </p:blipFill>
        <p:spPr bwMode="auto">
          <a:xfrm>
            <a:off x="5719279" y="3103503"/>
            <a:ext cx="2171273" cy="32038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 Arroz familiar Mi Chacrita x 49k ☀️ - El Mercadón">
            <a:extLst>
              <a:ext uri="{FF2B5EF4-FFF2-40B4-BE49-F238E27FC236}">
                <a16:creationId xmlns:a16="http://schemas.microsoft.com/office/drawing/2014/main" id="{DF9BA80C-60EF-F80E-5F0C-8B8BF57A5D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330" r="18066"/>
          <a:stretch/>
        </p:blipFill>
        <p:spPr bwMode="auto">
          <a:xfrm>
            <a:off x="8251162" y="3103503"/>
            <a:ext cx="1941658" cy="3203895"/>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Imagen que contiene Interfaz de usuario gráfica&#10;&#10;Descripción generada automáticamente">
            <a:extLst>
              <a:ext uri="{FF2B5EF4-FFF2-40B4-BE49-F238E27FC236}">
                <a16:creationId xmlns:a16="http://schemas.microsoft.com/office/drawing/2014/main" id="{D0A0A64E-B418-3975-E1E9-74ACCFD1D38D}"/>
              </a:ext>
            </a:extLst>
          </p:cNvPr>
          <p:cNvPicPr>
            <a:picLocks noChangeAspect="1"/>
          </p:cNvPicPr>
          <p:nvPr/>
        </p:nvPicPr>
        <p:blipFill rotWithShape="1">
          <a:blip r:embed="rId4"/>
          <a:srcRect l="4114" t="35595" r="7078" b="5064"/>
          <a:stretch/>
        </p:blipFill>
        <p:spPr>
          <a:xfrm>
            <a:off x="7683582" y="337794"/>
            <a:ext cx="3726884" cy="2490282"/>
          </a:xfrm>
          <a:prstGeom prst="rect">
            <a:avLst/>
          </a:prstGeom>
        </p:spPr>
      </p:pic>
      <p:pic>
        <p:nvPicPr>
          <p:cNvPr id="7" name="Picture 6" descr="▷ Arroz superior Nir Aro x 49k ☀️ - El Mercadón">
            <a:extLst>
              <a:ext uri="{FF2B5EF4-FFF2-40B4-BE49-F238E27FC236}">
                <a16:creationId xmlns:a16="http://schemas.microsoft.com/office/drawing/2014/main" id="{FA394D65-9B47-35D9-BB04-188A40EA287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100" t="1563" r="22001" b="2437"/>
          <a:stretch/>
        </p:blipFill>
        <p:spPr bwMode="auto">
          <a:xfrm>
            <a:off x="10217809" y="3079431"/>
            <a:ext cx="1898942" cy="3203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1452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r>
              <a:rPr lang="pt-BR" sz="3200" dirty="0" err="1"/>
              <a:t>Induamérica</a:t>
            </a:r>
            <a:r>
              <a:rPr lang="pt-BR" sz="3200" dirty="0"/>
              <a:t> – Retail </a:t>
            </a:r>
            <a:r>
              <a:rPr lang="pt-BR" sz="3200" dirty="0" err="1"/>
              <a:t>market</a:t>
            </a:r>
            <a:endParaRPr lang="pt-BR" sz="3200" dirty="0"/>
          </a:p>
        </p:txBody>
      </p:sp>
      <p:sp>
        <p:nvSpPr>
          <p:cNvPr id="3" name="CuadroTexto 2">
            <a:extLst>
              <a:ext uri="{FF2B5EF4-FFF2-40B4-BE49-F238E27FC236}">
                <a16:creationId xmlns:a16="http://schemas.microsoft.com/office/drawing/2014/main" id="{97C74CFC-D741-ADD5-DCF1-D502D50EA208}"/>
              </a:ext>
            </a:extLst>
          </p:cNvPr>
          <p:cNvSpPr txBox="1"/>
          <p:nvPr/>
        </p:nvSpPr>
        <p:spPr>
          <a:xfrm>
            <a:off x="7060486" y="1690249"/>
            <a:ext cx="4422757" cy="2031325"/>
          </a:xfrm>
          <a:prstGeom prst="rect">
            <a:avLst/>
          </a:prstGeom>
          <a:noFill/>
        </p:spPr>
        <p:txBody>
          <a:bodyPr wrap="square" rtlCol="0">
            <a:spAutoFit/>
          </a:bodyPr>
          <a:lstStyle/>
          <a:p>
            <a:pPr algn="ctr"/>
            <a:r>
              <a:rPr lang="en-US" dirty="0" err="1"/>
              <a:t>Induamérica</a:t>
            </a:r>
            <a:r>
              <a:rPr lang="en-US" dirty="0"/>
              <a:t> claim to be the leader on the retail market due to is the largest processor of private label and have several regional brands. However, we can only distinguish the bigger brands and their own brands must be classified as ‘other brands’.</a:t>
            </a:r>
          </a:p>
        </p:txBody>
      </p:sp>
      <p:sp>
        <p:nvSpPr>
          <p:cNvPr id="7" name="CuadroTexto 6">
            <a:extLst>
              <a:ext uri="{FF2B5EF4-FFF2-40B4-BE49-F238E27FC236}">
                <a16:creationId xmlns:a16="http://schemas.microsoft.com/office/drawing/2014/main" id="{3EBFF687-226B-17AA-9DF7-78B08EA53412}"/>
              </a:ext>
            </a:extLst>
          </p:cNvPr>
          <p:cNvSpPr txBox="1"/>
          <p:nvPr/>
        </p:nvSpPr>
        <p:spPr>
          <a:xfrm>
            <a:off x="708757" y="1398269"/>
            <a:ext cx="5387243" cy="369332"/>
          </a:xfrm>
          <a:prstGeom prst="rect">
            <a:avLst/>
          </a:prstGeom>
          <a:noFill/>
        </p:spPr>
        <p:txBody>
          <a:bodyPr wrap="square" rtlCol="0">
            <a:spAutoFit/>
          </a:bodyPr>
          <a:lstStyle/>
          <a:p>
            <a:r>
              <a:rPr lang="pt-BR" b="1" dirty="0"/>
              <a:t>Market </a:t>
            </a:r>
            <a:r>
              <a:rPr lang="pt-BR" b="1" dirty="0" err="1"/>
              <a:t>share</a:t>
            </a:r>
            <a:r>
              <a:rPr lang="pt-BR" b="1" dirty="0"/>
              <a:t> – Retail  Market</a:t>
            </a:r>
          </a:p>
        </p:txBody>
      </p:sp>
      <p:graphicFrame>
        <p:nvGraphicFramePr>
          <p:cNvPr id="8" name="Tabla 7">
            <a:extLst>
              <a:ext uri="{FF2B5EF4-FFF2-40B4-BE49-F238E27FC236}">
                <a16:creationId xmlns:a16="http://schemas.microsoft.com/office/drawing/2014/main" id="{8FF85463-45C7-F774-8209-62886C74134A}"/>
              </a:ext>
            </a:extLst>
          </p:cNvPr>
          <p:cNvGraphicFramePr>
            <a:graphicFrameLocks noGrp="1"/>
          </p:cNvGraphicFramePr>
          <p:nvPr>
            <p:extLst>
              <p:ext uri="{D42A27DB-BD31-4B8C-83A1-F6EECF244321}">
                <p14:modId xmlns:p14="http://schemas.microsoft.com/office/powerpoint/2010/main" val="3664246711"/>
              </p:ext>
            </p:extLst>
          </p:nvPr>
        </p:nvGraphicFramePr>
        <p:xfrm>
          <a:off x="539965" y="1932726"/>
          <a:ext cx="5792262" cy="3899663"/>
        </p:xfrm>
        <a:graphic>
          <a:graphicData uri="http://schemas.openxmlformats.org/drawingml/2006/table">
            <a:tbl>
              <a:tblPr/>
              <a:tblGrid>
                <a:gridCol w="1300037">
                  <a:extLst>
                    <a:ext uri="{9D8B030D-6E8A-4147-A177-3AD203B41FA5}">
                      <a16:colId xmlns:a16="http://schemas.microsoft.com/office/drawing/2014/main" val="838897630"/>
                    </a:ext>
                  </a:extLst>
                </a:gridCol>
                <a:gridCol w="1207178">
                  <a:extLst>
                    <a:ext uri="{9D8B030D-6E8A-4147-A177-3AD203B41FA5}">
                      <a16:colId xmlns:a16="http://schemas.microsoft.com/office/drawing/2014/main" val="1300292433"/>
                    </a:ext>
                  </a:extLst>
                </a:gridCol>
                <a:gridCol w="1114318">
                  <a:extLst>
                    <a:ext uri="{9D8B030D-6E8A-4147-A177-3AD203B41FA5}">
                      <a16:colId xmlns:a16="http://schemas.microsoft.com/office/drawing/2014/main" val="3586948567"/>
                    </a:ext>
                  </a:extLst>
                </a:gridCol>
                <a:gridCol w="1207178">
                  <a:extLst>
                    <a:ext uri="{9D8B030D-6E8A-4147-A177-3AD203B41FA5}">
                      <a16:colId xmlns:a16="http://schemas.microsoft.com/office/drawing/2014/main" val="2477787118"/>
                    </a:ext>
                  </a:extLst>
                </a:gridCol>
                <a:gridCol w="963551">
                  <a:extLst>
                    <a:ext uri="{9D8B030D-6E8A-4147-A177-3AD203B41FA5}">
                      <a16:colId xmlns:a16="http://schemas.microsoft.com/office/drawing/2014/main" val="4157400050"/>
                    </a:ext>
                  </a:extLst>
                </a:gridCol>
              </a:tblGrid>
              <a:tr h="213998">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a:noFill/>
                    </a:lnL>
                    <a:lnR w="6350" cap="flat" cmpd="sng" algn="ctr">
                      <a:solidFill>
                        <a:srgbClr val="000000"/>
                      </a:solidFill>
                      <a:prstDash val="solid"/>
                      <a:round/>
                      <a:headEnd type="none" w="med" len="med"/>
                      <a:tailEnd type="none" w="med" len="med"/>
                    </a:lnR>
                    <a:lnT>
                      <a:noFill/>
                    </a:lnT>
                    <a:lnB>
                      <a:noFill/>
                    </a:lnB>
                    <a:noFill/>
                  </a:tcPr>
                </a:tc>
                <a:tc>
                  <a:txBody>
                    <a:bodyPr/>
                    <a:lstStyle/>
                    <a:p>
                      <a:pPr algn="l" fontAlgn="b"/>
                      <a:r>
                        <a:rPr lang="es-PE" sz="1400" b="1" i="0" u="none" strike="noStrike">
                          <a:solidFill>
                            <a:srgbClr val="000000"/>
                          </a:solidFill>
                          <a:effectLst/>
                          <a:latin typeface="Aptos Narrow" panose="020B0004020202020204" pitchFamily="34" charset="0"/>
                        </a:rPr>
                        <a:t>Total Market</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1" i="0" u="none" strike="noStrike">
                          <a:solidFill>
                            <a:srgbClr val="000000"/>
                          </a:solidFill>
                          <a:effectLst/>
                          <a:latin typeface="Aptos Narrow" panose="020B0004020202020204" pitchFamily="34" charset="0"/>
                        </a:rPr>
                        <a:t>100%</a:t>
                      </a:r>
                    </a:p>
                  </a:txBody>
                  <a:tcPr marL="6350" marR="6350" marT="6350" marB="0" anchor="b">
                    <a:lnL w="635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1" i="0" u="none" strike="noStrike" dirty="0">
                          <a:solidFill>
                            <a:srgbClr val="000000"/>
                          </a:solidFill>
                          <a:effectLst/>
                          <a:latin typeface="Aptos Narrow" panose="020B0004020202020204" pitchFamily="34" charset="0"/>
                        </a:rPr>
                        <a:t>       2,107,417 </a:t>
                      </a:r>
                    </a:p>
                  </a:txBody>
                  <a:tcPr marL="6350" marR="6350" marT="635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w="12700" cap="flat" cmpd="sng" algn="ctr">
                      <a:solidFill>
                        <a:schemeClr val="tx1"/>
                      </a:solidFill>
                      <a:prstDash val="solid"/>
                      <a:round/>
                      <a:headEnd type="none" w="med" len="med"/>
                      <a:tailEnd type="none" w="med" len="med"/>
                    </a:lnL>
                    <a:lnR>
                      <a:noFill/>
                    </a:lnR>
                    <a:lnT>
                      <a:noFill/>
                    </a:lnT>
                    <a:lnB>
                      <a:noFill/>
                    </a:lnB>
                    <a:noFill/>
                  </a:tcPr>
                </a:tc>
                <a:extLst>
                  <a:ext uri="{0D108BD9-81ED-4DB2-BD59-A6C34878D82A}">
                    <a16:rowId xmlns:a16="http://schemas.microsoft.com/office/drawing/2014/main" val="1548228010"/>
                  </a:ext>
                </a:extLst>
              </a:tr>
              <a:tr h="216332">
                <a:tc>
                  <a:txBody>
                    <a:bodyPr/>
                    <a:lstStyle/>
                    <a:p>
                      <a:pPr algn="l" fontAlgn="b"/>
                      <a:endParaRPr lang="es-PE" sz="1400" b="0" i="0" u="none" strike="noStrike">
                        <a:solidFill>
                          <a:srgbClr val="000000"/>
                        </a:solidFill>
                        <a:effectLst/>
                        <a:latin typeface="Aptos Narrow" panose="020B0004020202020204" pitchFamily="34" charset="0"/>
                      </a:endParaRPr>
                    </a:p>
                  </a:txBody>
                  <a:tcPr marL="6350" marR="6350" marT="635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Market share retail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r" fontAlgn="b"/>
                      <a:r>
                        <a:rPr lang="es-PE" sz="1400" b="0" i="0" u="none" strike="noStrike" dirty="0">
                          <a:solidFill>
                            <a:srgbClr val="000000"/>
                          </a:solidFill>
                          <a:effectLst/>
                          <a:latin typeface="Aptos Narrow" panose="020B0004020202020204" pitchFamily="34" charset="0"/>
                        </a:rPr>
                        <a:t>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r>
                        <a:rPr lang="es-PE" sz="1400" b="0" i="0" u="none" strike="noStrike">
                          <a:solidFill>
                            <a:srgbClr val="000000"/>
                          </a:solidFill>
                          <a:effectLst/>
                          <a:latin typeface="Aptos Narrow" panose="020B0004020202020204" pitchFamily="34" charset="0"/>
                        </a:rPr>
                        <a:t>           316,113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chemeClr val="tx1"/>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C0E6F5"/>
                    </a:solidFill>
                  </a:tcPr>
                </a:tc>
                <a:tc>
                  <a:txBody>
                    <a:bodyPr/>
                    <a:lstStyle/>
                    <a:p>
                      <a:pPr algn="l" fontAlgn="b"/>
                      <a:endParaRPr lang="es-PE" sz="1400" b="0" i="0" u="none" strike="noStrike" dirty="0">
                        <a:solidFill>
                          <a:srgbClr val="000000"/>
                        </a:solidFill>
                        <a:effectLst/>
                        <a:latin typeface="Aptos Narrow" panose="020B0004020202020204" pitchFamily="34" charset="0"/>
                      </a:endParaRPr>
                    </a:p>
                  </a:txBody>
                  <a:tcPr marL="6350" marR="6350" marT="6350"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15209227"/>
                  </a:ext>
                </a:extLst>
              </a:tr>
              <a:tr h="427996">
                <a:tc>
                  <a:txBody>
                    <a:bodyPr/>
                    <a:lstStyle/>
                    <a:p>
                      <a:pPr algn="ctr" fontAlgn="ctr"/>
                      <a:r>
                        <a:rPr lang="es-PE" sz="1400" b="1" i="0" u="none" strike="noStrike">
                          <a:solidFill>
                            <a:srgbClr val="000000"/>
                          </a:solidFill>
                          <a:effectLst/>
                          <a:latin typeface="Aptos Narrow" panose="020B0004020202020204" pitchFamily="34" charset="0"/>
                        </a:rPr>
                        <a:t>Company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1" i="0" u="none" strike="noStrike">
                          <a:solidFill>
                            <a:srgbClr val="000000"/>
                          </a:solidFill>
                          <a:effectLst/>
                          <a:latin typeface="Aptos Narrow" panose="020B0004020202020204" pitchFamily="34" charset="0"/>
                        </a:rPr>
                        <a:t>Brands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1" i="0" u="none" strike="noStrike">
                          <a:solidFill>
                            <a:srgbClr val="000000"/>
                          </a:solidFill>
                          <a:effectLst/>
                          <a:latin typeface="Aptos Narrow" panose="020B0004020202020204" pitchFamily="34" charset="0"/>
                        </a:rPr>
                        <a:t>Share per brand</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1" i="0" u="none" strike="noStrike">
                          <a:solidFill>
                            <a:srgbClr val="000000"/>
                          </a:solidFill>
                          <a:effectLst/>
                          <a:latin typeface="Aptos Narrow" panose="020B0004020202020204" pitchFamily="34" charset="0"/>
                        </a:rPr>
                        <a:t>MT</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1" i="0" u="none" strike="noStrike">
                          <a:solidFill>
                            <a:srgbClr val="000000"/>
                          </a:solidFill>
                          <a:effectLst/>
                          <a:latin typeface="Aptos Narrow" panose="020B0004020202020204" pitchFamily="34" charset="0"/>
                        </a:rPr>
                        <a:t>Share per company</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5671640"/>
                  </a:ext>
                </a:extLst>
              </a:tr>
              <a:tr h="213998">
                <a:tc>
                  <a:txBody>
                    <a:bodyPr/>
                    <a:lstStyle/>
                    <a:p>
                      <a:pPr algn="l" fontAlgn="b"/>
                      <a:r>
                        <a:rPr lang="es-PE" sz="1400" b="0" i="0" u="none" strike="noStrike">
                          <a:solidFill>
                            <a:srgbClr val="000000"/>
                          </a:solidFill>
                          <a:effectLst/>
                          <a:latin typeface="Aptos Narrow" panose="020B0004020202020204" pitchFamily="34" charset="0"/>
                        </a:rPr>
                        <a:t>Costeño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Costeño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15%</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47,417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rowSpan="2">
                  <a:txBody>
                    <a:bodyPr/>
                    <a:lstStyle/>
                    <a:p>
                      <a:pPr algn="ctr" fontAlgn="ctr"/>
                      <a:r>
                        <a:rPr lang="es-PE" sz="1400" b="0" i="0" u="none" strike="noStrike">
                          <a:solidFill>
                            <a:srgbClr val="000000"/>
                          </a:solidFill>
                          <a:effectLst/>
                          <a:latin typeface="Aptos Narrow" panose="020B0004020202020204" pitchFamily="34" charset="0"/>
                        </a:rPr>
                        <a:t>25%</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996427087"/>
                  </a:ext>
                </a:extLst>
              </a:tr>
              <a:tr h="213998">
                <a:tc>
                  <a:txBody>
                    <a:bodyPr/>
                    <a:lstStyle/>
                    <a:p>
                      <a:pPr algn="l" fontAlgn="b"/>
                      <a:r>
                        <a:rPr lang="es-PE" sz="1400" b="0" i="0" u="none" strike="noStrike">
                          <a:solidFill>
                            <a:srgbClr val="000000"/>
                          </a:solidFill>
                          <a:effectLst/>
                          <a:latin typeface="Aptos Narrow" panose="020B0004020202020204" pitchFamily="34" charset="0"/>
                        </a:rPr>
                        <a:t>Costeño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Paisana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10%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31,611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vMerge="1">
                  <a:txBody>
                    <a:bodyPr/>
                    <a:lstStyle/>
                    <a:p>
                      <a:endParaRPr lang="pt-BR"/>
                    </a:p>
                  </a:txBody>
                  <a:tcPr/>
                </a:tc>
                <a:extLst>
                  <a:ext uri="{0D108BD9-81ED-4DB2-BD59-A6C34878D82A}">
                    <a16:rowId xmlns:a16="http://schemas.microsoft.com/office/drawing/2014/main" val="2416762882"/>
                  </a:ext>
                </a:extLst>
              </a:tr>
              <a:tr h="213998">
                <a:tc>
                  <a:txBody>
                    <a:bodyPr/>
                    <a:lstStyle/>
                    <a:p>
                      <a:pPr algn="l" fontAlgn="b"/>
                      <a:r>
                        <a:rPr lang="es-PE" sz="1400" b="0" i="0" u="none" strike="noStrike">
                          <a:solidFill>
                            <a:srgbClr val="000000"/>
                          </a:solidFill>
                          <a:effectLst/>
                          <a:latin typeface="Aptos Narrow" panose="020B0004020202020204" pitchFamily="34" charset="0"/>
                        </a:rPr>
                        <a:t>Faraon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Faraon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17%</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53,739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0" i="0" u="none" strike="noStrike">
                          <a:solidFill>
                            <a:srgbClr val="000000"/>
                          </a:solidFill>
                          <a:effectLst/>
                          <a:latin typeface="Aptos Narrow" panose="020B0004020202020204" pitchFamily="34" charset="0"/>
                        </a:rPr>
                        <a:t>17%</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00001145"/>
                  </a:ext>
                </a:extLst>
              </a:tr>
              <a:tr h="213998">
                <a:tc>
                  <a:txBody>
                    <a:bodyPr/>
                    <a:lstStyle/>
                    <a:p>
                      <a:pPr algn="l" fontAlgn="b"/>
                      <a:r>
                        <a:rPr lang="es-PE" sz="1400" b="0" i="0" u="none" strike="noStrike">
                          <a:solidFill>
                            <a:srgbClr val="000000"/>
                          </a:solidFill>
                          <a:effectLst/>
                          <a:latin typeface="Aptos Narrow" panose="020B0004020202020204" pitchFamily="34" charset="0"/>
                        </a:rPr>
                        <a:t>Induamérica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Tottus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8%</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25,289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rowSpan="4">
                  <a:txBody>
                    <a:bodyPr/>
                    <a:lstStyle/>
                    <a:p>
                      <a:pPr algn="ctr" fontAlgn="ctr"/>
                      <a:r>
                        <a:rPr lang="es-PE" sz="1400" b="0" i="0" u="none" strike="noStrike">
                          <a:solidFill>
                            <a:srgbClr val="000000"/>
                          </a:solidFill>
                          <a:effectLst/>
                          <a:latin typeface="Aptos Narrow" panose="020B0004020202020204" pitchFamily="34" charset="0"/>
                        </a:rPr>
                        <a:t>14%</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347131946"/>
                  </a:ext>
                </a:extLst>
              </a:tr>
              <a:tr h="213998">
                <a:tc>
                  <a:txBody>
                    <a:bodyPr/>
                    <a:lstStyle/>
                    <a:p>
                      <a:pPr algn="l" fontAlgn="b"/>
                      <a:r>
                        <a:rPr lang="es-PE" sz="1400" b="0" i="0" u="none" strike="noStrike">
                          <a:solidFill>
                            <a:srgbClr val="000000"/>
                          </a:solidFill>
                          <a:effectLst/>
                          <a:latin typeface="Aptos Narrow" panose="020B0004020202020204" pitchFamily="34" charset="0"/>
                        </a:rPr>
                        <a:t>Induamérica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Bells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4%</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12,645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vMerge="1">
                  <a:txBody>
                    <a:bodyPr/>
                    <a:lstStyle/>
                    <a:p>
                      <a:endParaRPr lang="pt-BR"/>
                    </a:p>
                  </a:txBody>
                  <a:tcPr/>
                </a:tc>
                <a:extLst>
                  <a:ext uri="{0D108BD9-81ED-4DB2-BD59-A6C34878D82A}">
                    <a16:rowId xmlns:a16="http://schemas.microsoft.com/office/drawing/2014/main" val="1533088829"/>
                  </a:ext>
                </a:extLst>
              </a:tr>
              <a:tr h="213998">
                <a:tc>
                  <a:txBody>
                    <a:bodyPr/>
                    <a:lstStyle/>
                    <a:p>
                      <a:pPr algn="l" fontAlgn="b"/>
                      <a:r>
                        <a:rPr lang="es-PE" sz="1400" b="0" i="0" u="none" strike="noStrike">
                          <a:solidFill>
                            <a:srgbClr val="000000"/>
                          </a:solidFill>
                          <a:effectLst/>
                          <a:latin typeface="Aptos Narrow" panose="020B0004020202020204" pitchFamily="34" charset="0"/>
                        </a:rPr>
                        <a:t>Induamérica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Gran Chalan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3,161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vMerge="1">
                  <a:txBody>
                    <a:bodyPr/>
                    <a:lstStyle/>
                    <a:p>
                      <a:endParaRPr lang="pt-BR"/>
                    </a:p>
                  </a:txBody>
                  <a:tcPr/>
                </a:tc>
                <a:extLst>
                  <a:ext uri="{0D108BD9-81ED-4DB2-BD59-A6C34878D82A}">
                    <a16:rowId xmlns:a16="http://schemas.microsoft.com/office/drawing/2014/main" val="2945421945"/>
                  </a:ext>
                </a:extLst>
              </a:tr>
              <a:tr h="213998">
                <a:tc>
                  <a:txBody>
                    <a:bodyPr/>
                    <a:lstStyle/>
                    <a:p>
                      <a:pPr algn="l" fontAlgn="b"/>
                      <a:r>
                        <a:rPr lang="es-PE" sz="1400" b="0" i="0" u="none" strike="noStrike">
                          <a:solidFill>
                            <a:srgbClr val="000000"/>
                          </a:solidFill>
                          <a:effectLst/>
                          <a:latin typeface="Aptos Narrow" panose="020B0004020202020204" pitchFamily="34" charset="0"/>
                        </a:rPr>
                        <a:t>Induamérica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Máxima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r" fontAlgn="b"/>
                      <a:r>
                        <a:rPr lang="es-PE" sz="1400" b="0" i="0" u="none" strike="noStrike">
                          <a:solidFill>
                            <a:srgbClr val="000000"/>
                          </a:solidFill>
                          <a:effectLst/>
                          <a:latin typeface="Aptos Narrow" panose="020B0004020202020204" pitchFamily="34" charset="0"/>
                        </a:rPr>
                        <a:t>1%</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b"/>
                      <a:r>
                        <a:rPr lang="es-PE" sz="1400" b="0" i="0" u="none" strike="noStrike">
                          <a:solidFill>
                            <a:srgbClr val="000000"/>
                          </a:solidFill>
                          <a:effectLst/>
                          <a:latin typeface="Aptos Narrow" panose="020B0004020202020204" pitchFamily="34" charset="0"/>
                        </a:rPr>
                        <a:t>                 3,161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vMerge="1">
                  <a:txBody>
                    <a:bodyPr/>
                    <a:lstStyle/>
                    <a:p>
                      <a:endParaRPr lang="pt-BR"/>
                    </a:p>
                  </a:txBody>
                  <a:tcPr/>
                </a:tc>
                <a:extLst>
                  <a:ext uri="{0D108BD9-81ED-4DB2-BD59-A6C34878D82A}">
                    <a16:rowId xmlns:a16="http://schemas.microsoft.com/office/drawing/2014/main" val="3310677249"/>
                  </a:ext>
                </a:extLst>
              </a:tr>
              <a:tr h="213998">
                <a:tc>
                  <a:txBody>
                    <a:bodyPr/>
                    <a:lstStyle/>
                    <a:p>
                      <a:pPr algn="l" fontAlgn="b"/>
                      <a:r>
                        <a:rPr lang="es-PE" sz="1400" b="0" i="0" u="none" strike="noStrike">
                          <a:solidFill>
                            <a:srgbClr val="000000"/>
                          </a:solidFill>
                          <a:effectLst/>
                          <a:latin typeface="Aptos Narrow" panose="020B0004020202020204" pitchFamily="34" charset="0"/>
                        </a:rPr>
                        <a:t>Molino San Luis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Metro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6%</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18,967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rowSpan="2">
                  <a:txBody>
                    <a:bodyPr/>
                    <a:lstStyle/>
                    <a:p>
                      <a:pPr algn="ctr" fontAlgn="ctr"/>
                      <a:r>
                        <a:rPr lang="es-PE" sz="1400" b="0" i="0" u="none" strike="noStrike" dirty="0">
                          <a:solidFill>
                            <a:srgbClr val="000000"/>
                          </a:solidFill>
                          <a:effectLst/>
                          <a:latin typeface="Aptos Narrow" panose="020B0004020202020204" pitchFamily="34" charset="0"/>
                        </a:rPr>
                        <a:t>9%</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4329326"/>
                  </a:ext>
                </a:extLst>
              </a:tr>
              <a:tr h="213998">
                <a:tc>
                  <a:txBody>
                    <a:bodyPr/>
                    <a:lstStyle/>
                    <a:p>
                      <a:pPr algn="l" fontAlgn="b"/>
                      <a:r>
                        <a:rPr lang="es-PE" sz="1400" b="0" i="0" u="none" strike="noStrike">
                          <a:solidFill>
                            <a:srgbClr val="000000"/>
                          </a:solidFill>
                          <a:effectLst/>
                          <a:latin typeface="Aptos Narrow" panose="020B0004020202020204" pitchFamily="34" charset="0"/>
                        </a:rPr>
                        <a:t>Molino San Luis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Valle Norte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dirty="0">
                          <a:solidFill>
                            <a:srgbClr val="000000"/>
                          </a:solidFill>
                          <a:effectLst/>
                          <a:latin typeface="Aptos Narrow" panose="020B0004020202020204" pitchFamily="34" charset="0"/>
                        </a:rPr>
                        <a:t>                 9,483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vMerge="1">
                  <a:txBody>
                    <a:bodyPr/>
                    <a:lstStyle/>
                    <a:p>
                      <a:endParaRPr lang="pt-BR"/>
                    </a:p>
                  </a:txBody>
                  <a:tcPr/>
                </a:tc>
                <a:extLst>
                  <a:ext uri="{0D108BD9-81ED-4DB2-BD59-A6C34878D82A}">
                    <a16:rowId xmlns:a16="http://schemas.microsoft.com/office/drawing/2014/main" val="4269142101"/>
                  </a:ext>
                </a:extLst>
              </a:tr>
              <a:tr h="397003">
                <a:tc>
                  <a:txBody>
                    <a:bodyPr/>
                    <a:lstStyle/>
                    <a:p>
                      <a:pPr algn="l" fontAlgn="b"/>
                      <a:r>
                        <a:rPr lang="es-PE" sz="1400" b="0" i="0" u="none" strike="noStrike">
                          <a:solidFill>
                            <a:srgbClr val="000000"/>
                          </a:solidFill>
                          <a:effectLst/>
                          <a:latin typeface="Aptos Narrow" panose="020B0004020202020204" pitchFamily="34" charset="0"/>
                        </a:rPr>
                        <a:t>Molino Chaiclayo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s-PE" sz="1400" b="0" i="0" u="none" strike="noStrike">
                          <a:solidFill>
                            <a:srgbClr val="000000"/>
                          </a:solidFill>
                          <a:effectLst/>
                          <a:latin typeface="Aptos Narrow" panose="020B0004020202020204" pitchFamily="34" charset="0"/>
                        </a:rPr>
                        <a:t>Danes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r" fontAlgn="b"/>
                      <a:r>
                        <a:rPr lang="es-PE" sz="1400" b="0" i="0" u="none" strike="noStrike">
                          <a:solidFill>
                            <a:srgbClr val="000000"/>
                          </a:solidFill>
                          <a:effectLst/>
                          <a:latin typeface="Aptos Narrow" panose="020B0004020202020204" pitchFamily="34" charset="0"/>
                        </a:rPr>
                        <a:t>2%</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s-PE" sz="1400" b="0" i="0" u="none" strike="noStrike">
                          <a:solidFill>
                            <a:srgbClr val="000000"/>
                          </a:solidFill>
                          <a:effectLst/>
                          <a:latin typeface="Aptos Narrow" panose="020B0004020202020204" pitchFamily="34" charset="0"/>
                        </a:rPr>
                        <a:t>                 6,322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ctr" fontAlgn="ctr"/>
                      <a:r>
                        <a:rPr lang="es-PE" sz="1400" b="0" i="0" u="none" strike="noStrike" dirty="0">
                          <a:solidFill>
                            <a:srgbClr val="000000"/>
                          </a:solidFill>
                          <a:effectLst/>
                          <a:latin typeface="Aptos Narrow" panose="020B0004020202020204" pitchFamily="34" charset="0"/>
                        </a:rPr>
                        <a:t>2%</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3787912688"/>
                  </a:ext>
                </a:extLst>
              </a:tr>
              <a:tr h="213998">
                <a:tc>
                  <a:txBody>
                    <a:bodyPr/>
                    <a:lstStyle/>
                    <a:p>
                      <a:pPr algn="l" fontAlgn="b"/>
                      <a:r>
                        <a:rPr lang="es-PE" sz="1400" b="0" i="0" u="none" strike="noStrike">
                          <a:solidFill>
                            <a:srgbClr val="000000"/>
                          </a:solidFill>
                          <a:effectLst/>
                          <a:latin typeface="Aptos Narrow" panose="020B0004020202020204" pitchFamily="34" charset="0"/>
                        </a:rPr>
                        <a:t>Others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Other brands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0" i="0" u="none" strike="noStrike">
                          <a:solidFill>
                            <a:srgbClr val="000000"/>
                          </a:solidFill>
                          <a:effectLst/>
                          <a:latin typeface="Aptos Narrow" panose="020B0004020202020204" pitchFamily="34" charset="0"/>
                        </a:rPr>
                        <a:t>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104,317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s-PE" sz="1400" b="0" i="0" u="none" strike="noStrike" dirty="0">
                          <a:solidFill>
                            <a:srgbClr val="000000"/>
                          </a:solidFill>
                          <a:effectLst/>
                          <a:latin typeface="Aptos Narrow" panose="020B0004020202020204" pitchFamily="34" charset="0"/>
                        </a:rPr>
                        <a:t>33%</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95764572"/>
                  </a:ext>
                </a:extLst>
              </a:tr>
              <a:tr h="213998">
                <a:tc gridSpan="2">
                  <a:txBody>
                    <a:bodyPr/>
                    <a:lstStyle/>
                    <a:p>
                      <a:pPr algn="ctr" fontAlgn="b"/>
                      <a:r>
                        <a:rPr lang="es-PE" sz="1400" b="1" i="0" u="none" strike="noStrike">
                          <a:solidFill>
                            <a:srgbClr val="000000"/>
                          </a:solidFill>
                          <a:effectLst/>
                          <a:latin typeface="Aptos Narrow" panose="020B0004020202020204" pitchFamily="34" charset="0"/>
                        </a:rPr>
                        <a:t>TOTAL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hMerge="1">
                  <a:txBody>
                    <a:bodyPr/>
                    <a:lstStyle/>
                    <a:p>
                      <a:endParaRPr lang="pt-BR"/>
                    </a:p>
                  </a:txBody>
                  <a:tcPr/>
                </a:tc>
                <a:tc>
                  <a:txBody>
                    <a:bodyPr/>
                    <a:lstStyle/>
                    <a:p>
                      <a:pPr algn="r" fontAlgn="b"/>
                      <a:r>
                        <a:rPr lang="es-PE" sz="1400" b="1" i="0" u="none" strike="noStrike">
                          <a:solidFill>
                            <a:srgbClr val="000000"/>
                          </a:solidFill>
                          <a:effectLst/>
                          <a:latin typeface="Aptos Narrow" panose="020B0004020202020204" pitchFamily="34" charset="0"/>
                        </a:rPr>
                        <a:t>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1" i="0" u="none" strike="noStrike">
                          <a:solidFill>
                            <a:srgbClr val="000000"/>
                          </a:solidFill>
                          <a:effectLst/>
                          <a:latin typeface="Aptos Narrow" panose="020B0004020202020204" pitchFamily="34" charset="0"/>
                        </a:rPr>
                        <a:t>           316,113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es-PE" sz="1400" b="1" i="0" u="none" strike="noStrike" dirty="0">
                          <a:solidFill>
                            <a:srgbClr val="000000"/>
                          </a:solidFill>
                          <a:effectLst/>
                          <a:latin typeface="Aptos Narrow" panose="020B0004020202020204" pitchFamily="34" charset="0"/>
                        </a:rPr>
                        <a:t>100%</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1719251"/>
                  </a:ext>
                </a:extLst>
              </a:tr>
            </a:tbl>
          </a:graphicData>
        </a:graphic>
      </p:graphicFrame>
      <p:pic>
        <p:nvPicPr>
          <p:cNvPr id="16" name="Picture 20" descr="Arroz BELL'S Familiar Bolsa 5Kg | plazaVea - Supermercado">
            <a:extLst>
              <a:ext uri="{FF2B5EF4-FFF2-40B4-BE49-F238E27FC236}">
                <a16:creationId xmlns:a16="http://schemas.microsoft.com/office/drawing/2014/main" id="{19F1E1E7-FA5C-7039-5877-A1319CC9D60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67" r="12967"/>
          <a:stretch/>
        </p:blipFill>
        <p:spPr bwMode="auto">
          <a:xfrm>
            <a:off x="10501685" y="3783218"/>
            <a:ext cx="940383" cy="12696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4" descr="Arroz Extra BELL'S Bolsa 5Kg | plazaVea - Supermercado">
            <a:extLst>
              <a:ext uri="{FF2B5EF4-FFF2-40B4-BE49-F238E27FC236}">
                <a16:creationId xmlns:a16="http://schemas.microsoft.com/office/drawing/2014/main" id="{E484BF6C-B849-22BA-6E86-44BC880E13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540" r="14281"/>
          <a:stretch/>
        </p:blipFill>
        <p:spPr bwMode="auto">
          <a:xfrm>
            <a:off x="10542860" y="5198968"/>
            <a:ext cx="940383" cy="1302860"/>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n 17">
            <a:extLst>
              <a:ext uri="{FF2B5EF4-FFF2-40B4-BE49-F238E27FC236}">
                <a16:creationId xmlns:a16="http://schemas.microsoft.com/office/drawing/2014/main" id="{7EF7A57F-42DE-60AB-625A-8D5CCF161D62}"/>
              </a:ext>
            </a:extLst>
          </p:cNvPr>
          <p:cNvPicPr>
            <a:picLocks noChangeAspect="1"/>
          </p:cNvPicPr>
          <p:nvPr/>
        </p:nvPicPr>
        <p:blipFill rotWithShape="1">
          <a:blip r:embed="rId4"/>
          <a:srcRect l="32866" t="16479" r="22893" b="7416"/>
          <a:stretch/>
        </p:blipFill>
        <p:spPr>
          <a:xfrm>
            <a:off x="7491191" y="3797363"/>
            <a:ext cx="2897017" cy="2803209"/>
          </a:xfrm>
          <a:prstGeom prst="rect">
            <a:avLst/>
          </a:prstGeom>
        </p:spPr>
      </p:pic>
    </p:spTree>
    <p:extLst>
      <p:ext uri="{BB962C8B-B14F-4D97-AF65-F5344CB8AC3E}">
        <p14:creationId xmlns:p14="http://schemas.microsoft.com/office/powerpoint/2010/main" val="39280098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r>
              <a:rPr lang="pt-BR" sz="3200" dirty="0"/>
              <a:t>Retail </a:t>
            </a:r>
            <a:r>
              <a:rPr lang="pt-BR" sz="3200" dirty="0" err="1"/>
              <a:t>market</a:t>
            </a:r>
            <a:endParaRPr lang="pt-BR" sz="3200" dirty="0"/>
          </a:p>
        </p:txBody>
      </p:sp>
      <p:pic>
        <p:nvPicPr>
          <p:cNvPr id="7" name="Imagen 6">
            <a:extLst>
              <a:ext uri="{FF2B5EF4-FFF2-40B4-BE49-F238E27FC236}">
                <a16:creationId xmlns:a16="http://schemas.microsoft.com/office/drawing/2014/main" id="{F2DA5726-AF60-1FB6-34EC-A833A797A7DD}"/>
              </a:ext>
            </a:extLst>
          </p:cNvPr>
          <p:cNvPicPr>
            <a:picLocks noChangeAspect="1"/>
          </p:cNvPicPr>
          <p:nvPr/>
        </p:nvPicPr>
        <p:blipFill>
          <a:blip r:embed="rId2"/>
          <a:stretch>
            <a:fillRect/>
          </a:stretch>
        </p:blipFill>
        <p:spPr>
          <a:xfrm>
            <a:off x="178676" y="2272237"/>
            <a:ext cx="11729789" cy="1902238"/>
          </a:xfrm>
          <a:prstGeom prst="rect">
            <a:avLst/>
          </a:prstGeom>
        </p:spPr>
      </p:pic>
    </p:spTree>
    <p:extLst>
      <p:ext uri="{BB962C8B-B14F-4D97-AF65-F5344CB8AC3E}">
        <p14:creationId xmlns:p14="http://schemas.microsoft.com/office/powerpoint/2010/main" val="1107372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r>
              <a:rPr lang="pt-BR" sz="3200" dirty="0"/>
              <a:t>Total Market</a:t>
            </a:r>
          </a:p>
        </p:txBody>
      </p:sp>
      <p:sp>
        <p:nvSpPr>
          <p:cNvPr id="13" name="CuadroTexto 12">
            <a:extLst>
              <a:ext uri="{FF2B5EF4-FFF2-40B4-BE49-F238E27FC236}">
                <a16:creationId xmlns:a16="http://schemas.microsoft.com/office/drawing/2014/main" id="{803FD595-6840-E6BA-04DF-4DB7B67D5EC6}"/>
              </a:ext>
            </a:extLst>
          </p:cNvPr>
          <p:cNvSpPr txBox="1"/>
          <p:nvPr/>
        </p:nvSpPr>
        <p:spPr>
          <a:xfrm>
            <a:off x="708757" y="1398269"/>
            <a:ext cx="5387243" cy="369332"/>
          </a:xfrm>
          <a:prstGeom prst="rect">
            <a:avLst/>
          </a:prstGeom>
          <a:noFill/>
        </p:spPr>
        <p:txBody>
          <a:bodyPr wrap="square" rtlCol="0">
            <a:spAutoFit/>
          </a:bodyPr>
          <a:lstStyle/>
          <a:p>
            <a:r>
              <a:rPr lang="pt-BR" b="1" dirty="0"/>
              <a:t>Bulk + Retail Market</a:t>
            </a:r>
          </a:p>
        </p:txBody>
      </p:sp>
      <p:graphicFrame>
        <p:nvGraphicFramePr>
          <p:cNvPr id="14" name="Tabla 13">
            <a:extLst>
              <a:ext uri="{FF2B5EF4-FFF2-40B4-BE49-F238E27FC236}">
                <a16:creationId xmlns:a16="http://schemas.microsoft.com/office/drawing/2014/main" id="{E4336E95-6292-0318-630E-1273A3448621}"/>
              </a:ext>
            </a:extLst>
          </p:cNvPr>
          <p:cNvGraphicFramePr>
            <a:graphicFrameLocks noGrp="1"/>
          </p:cNvGraphicFramePr>
          <p:nvPr>
            <p:extLst>
              <p:ext uri="{D42A27DB-BD31-4B8C-83A1-F6EECF244321}">
                <p14:modId xmlns:p14="http://schemas.microsoft.com/office/powerpoint/2010/main" val="3290261182"/>
              </p:ext>
            </p:extLst>
          </p:nvPr>
        </p:nvGraphicFramePr>
        <p:xfrm>
          <a:off x="2690210" y="2036445"/>
          <a:ext cx="5387243" cy="2785110"/>
        </p:xfrm>
        <a:graphic>
          <a:graphicData uri="http://schemas.openxmlformats.org/drawingml/2006/table">
            <a:tbl>
              <a:tblPr/>
              <a:tblGrid>
                <a:gridCol w="3127493">
                  <a:extLst>
                    <a:ext uri="{9D8B030D-6E8A-4147-A177-3AD203B41FA5}">
                      <a16:colId xmlns:a16="http://schemas.microsoft.com/office/drawing/2014/main" val="1482263657"/>
                    </a:ext>
                  </a:extLst>
                </a:gridCol>
                <a:gridCol w="1084680">
                  <a:extLst>
                    <a:ext uri="{9D8B030D-6E8A-4147-A177-3AD203B41FA5}">
                      <a16:colId xmlns:a16="http://schemas.microsoft.com/office/drawing/2014/main" val="1422908731"/>
                    </a:ext>
                  </a:extLst>
                </a:gridCol>
                <a:gridCol w="1175070">
                  <a:extLst>
                    <a:ext uri="{9D8B030D-6E8A-4147-A177-3AD203B41FA5}">
                      <a16:colId xmlns:a16="http://schemas.microsoft.com/office/drawing/2014/main" val="609727981"/>
                    </a:ext>
                  </a:extLst>
                </a:gridCol>
              </a:tblGrid>
              <a:tr h="368300">
                <a:tc>
                  <a:txBody>
                    <a:bodyPr/>
                    <a:lstStyle/>
                    <a:p>
                      <a:pPr algn="ctr" fontAlgn="ctr"/>
                      <a:r>
                        <a:rPr lang="es-PE" sz="1400" b="1" i="0" u="none" strike="noStrike">
                          <a:solidFill>
                            <a:srgbClr val="000000"/>
                          </a:solidFill>
                          <a:effectLst/>
                          <a:latin typeface="Aptos Narrow" panose="020B0004020202020204" pitchFamily="34" charset="0"/>
                        </a:rPr>
                        <a:t>Companies</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1" i="0" u="none" strike="noStrike">
                          <a:solidFill>
                            <a:srgbClr val="000000"/>
                          </a:solidFill>
                          <a:effectLst/>
                          <a:latin typeface="Aptos Narrow" panose="020B0004020202020204" pitchFamily="34" charset="0"/>
                        </a:rPr>
                        <a:t>Bulk</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r>
                        <a:rPr lang="es-PE" sz="1400" b="1" i="0" u="none" strike="noStrike">
                          <a:solidFill>
                            <a:srgbClr val="000000"/>
                          </a:solidFill>
                          <a:effectLst/>
                          <a:latin typeface="Aptos Narrow" panose="020B0004020202020204" pitchFamily="34" charset="0"/>
                        </a:rPr>
                        <a:t>Retail</a:t>
                      </a:r>
                    </a:p>
                  </a:txBody>
                  <a:tcPr marL="6350" marR="6350" marT="635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64515686"/>
                  </a:ext>
                </a:extLst>
              </a:tr>
              <a:tr h="184150">
                <a:tc>
                  <a:txBody>
                    <a:bodyPr/>
                    <a:lstStyle/>
                    <a:p>
                      <a:pPr algn="l" fontAlgn="b"/>
                      <a:r>
                        <a:rPr lang="es-PE" sz="1400" b="0" i="0" u="none" strike="noStrike">
                          <a:solidFill>
                            <a:srgbClr val="000000"/>
                          </a:solidFill>
                          <a:effectLst/>
                          <a:latin typeface="Aptos Narrow" panose="020B0004020202020204" pitchFamily="34" charset="0"/>
                        </a:rPr>
                        <a:t>Molinera tropical del Norte (Faraon)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340,348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53,739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51419254"/>
                  </a:ext>
                </a:extLst>
              </a:tr>
              <a:tr h="184150">
                <a:tc>
                  <a:txBody>
                    <a:bodyPr/>
                    <a:lstStyle/>
                    <a:p>
                      <a:pPr algn="l" fontAlgn="b"/>
                      <a:r>
                        <a:rPr lang="es-PE" sz="1400" b="0" i="0" u="none" strike="noStrike">
                          <a:solidFill>
                            <a:srgbClr val="000000"/>
                          </a:solidFill>
                          <a:effectLst/>
                          <a:latin typeface="Aptos Narrow" panose="020B0004020202020204" pitchFamily="34" charset="0"/>
                        </a:rPr>
                        <a:t>Molino Santa Cruz</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89,565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36048763"/>
                  </a:ext>
                </a:extLst>
              </a:tr>
              <a:tr h="184150">
                <a:tc>
                  <a:txBody>
                    <a:bodyPr/>
                    <a:lstStyle/>
                    <a:p>
                      <a:pPr algn="l" fontAlgn="b"/>
                      <a:r>
                        <a:rPr lang="es-PE" sz="1400" b="0" i="0" u="none" strike="noStrike">
                          <a:solidFill>
                            <a:srgbClr val="000000"/>
                          </a:solidFill>
                          <a:effectLst/>
                          <a:latin typeface="Aptos Narrow" panose="020B0004020202020204" pitchFamily="34" charset="0"/>
                        </a:rPr>
                        <a:t>Costeño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71,652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79,028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86498113"/>
                  </a:ext>
                </a:extLst>
              </a:tr>
              <a:tr h="184150">
                <a:tc>
                  <a:txBody>
                    <a:bodyPr/>
                    <a:lstStyle/>
                    <a:p>
                      <a:pPr algn="l" fontAlgn="b"/>
                      <a:r>
                        <a:rPr lang="es-PE" sz="1400" b="0" i="0" u="none" strike="noStrike">
                          <a:solidFill>
                            <a:srgbClr val="000000"/>
                          </a:solidFill>
                          <a:effectLst/>
                          <a:latin typeface="Aptos Narrow" panose="020B0004020202020204" pitchFamily="34" charset="0"/>
                        </a:rPr>
                        <a:t>Molino San Luis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53,739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28,450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15928932"/>
                  </a:ext>
                </a:extLst>
              </a:tr>
              <a:tr h="184150">
                <a:tc>
                  <a:txBody>
                    <a:bodyPr/>
                    <a:lstStyle/>
                    <a:p>
                      <a:pPr algn="l" fontAlgn="b"/>
                      <a:r>
                        <a:rPr lang="es-PE" sz="1400" b="0" i="0" u="none" strike="noStrike">
                          <a:solidFill>
                            <a:srgbClr val="000000"/>
                          </a:solidFill>
                          <a:effectLst/>
                          <a:latin typeface="Aptos Narrow" panose="020B0004020202020204" pitchFamily="34" charset="0"/>
                        </a:rPr>
                        <a:t>Molino del Norte</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35,826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2541657"/>
                  </a:ext>
                </a:extLst>
              </a:tr>
              <a:tr h="184150">
                <a:tc>
                  <a:txBody>
                    <a:bodyPr/>
                    <a:lstStyle/>
                    <a:p>
                      <a:pPr algn="l" fontAlgn="b"/>
                      <a:r>
                        <a:rPr lang="es-PE" sz="1400" b="0" i="0" u="none" strike="noStrike">
                          <a:solidFill>
                            <a:srgbClr val="000000"/>
                          </a:solidFill>
                          <a:effectLst/>
                          <a:latin typeface="Aptos Narrow" panose="020B0004020202020204" pitchFamily="34" charset="0"/>
                        </a:rPr>
                        <a:t>Saman</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35,826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16483437"/>
                  </a:ext>
                </a:extLst>
              </a:tr>
              <a:tr h="184150">
                <a:tc>
                  <a:txBody>
                    <a:bodyPr/>
                    <a:lstStyle/>
                    <a:p>
                      <a:pPr algn="l" fontAlgn="b"/>
                      <a:r>
                        <a:rPr lang="es-PE" sz="1400" b="0" i="0" u="none" strike="noStrike">
                          <a:solidFill>
                            <a:srgbClr val="000000"/>
                          </a:solidFill>
                          <a:effectLst/>
                          <a:latin typeface="Aptos Narrow" panose="020B0004020202020204" pitchFamily="34" charset="0"/>
                        </a:rPr>
                        <a:t>Induamérica</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44,256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81631162"/>
                  </a:ext>
                </a:extLst>
              </a:tr>
              <a:tr h="184150">
                <a:tc>
                  <a:txBody>
                    <a:bodyPr/>
                    <a:lstStyle/>
                    <a:p>
                      <a:pPr algn="l" fontAlgn="b"/>
                      <a:r>
                        <a:rPr lang="es-PE" sz="1400" b="0" i="0" u="none" strike="noStrike">
                          <a:solidFill>
                            <a:srgbClr val="000000"/>
                          </a:solidFill>
                          <a:effectLst/>
                          <a:highlight>
                            <a:srgbClr val="FFFFFF"/>
                          </a:highlight>
                          <a:latin typeface="Aptos Narrow" panose="020B0004020202020204" pitchFamily="34" charset="0"/>
                        </a:rPr>
                        <a:t>Molino Chiclayo</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l" fontAlgn="b"/>
                      <a:r>
                        <a:rPr lang="es-PE" sz="1400" b="0" i="0" u="none" strike="noStrike">
                          <a:solidFill>
                            <a:srgbClr val="000000"/>
                          </a:solidFill>
                          <a:effectLst/>
                          <a:latin typeface="Aptos Narrow" panose="020B000402020202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6,322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26965220"/>
                  </a:ext>
                </a:extLst>
              </a:tr>
              <a:tr h="184150">
                <a:tc>
                  <a:txBody>
                    <a:bodyPr/>
                    <a:lstStyle/>
                    <a:p>
                      <a:pPr algn="l" fontAlgn="b"/>
                      <a:r>
                        <a:rPr lang="es-PE" sz="1400" b="0" i="0" u="none" strike="noStrike">
                          <a:solidFill>
                            <a:srgbClr val="000000"/>
                          </a:solidFill>
                          <a:effectLst/>
                          <a:latin typeface="Aptos Narrow" panose="020B0004020202020204" pitchFamily="34" charset="0"/>
                        </a:rPr>
                        <a:t>Others brands</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483,652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104,317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5525167"/>
                  </a:ext>
                </a:extLst>
              </a:tr>
              <a:tr h="184150">
                <a:tc>
                  <a:txBody>
                    <a:bodyPr/>
                    <a:lstStyle/>
                    <a:p>
                      <a:pPr algn="l" fontAlgn="b"/>
                      <a:r>
                        <a:rPr lang="es-PE" sz="1400" b="0" i="0" u="none" strike="noStrike">
                          <a:solidFill>
                            <a:srgbClr val="000000"/>
                          </a:solidFill>
                          <a:effectLst/>
                          <a:latin typeface="Aptos Narrow" panose="020B0004020202020204" pitchFamily="34" charset="0"/>
                        </a:rPr>
                        <a:t>Bulk without brand</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680,696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0" i="0" u="none" strike="noStrike">
                          <a:solidFill>
                            <a:srgbClr val="000000"/>
                          </a:solidFill>
                          <a:effectLst/>
                          <a:latin typeface="Aptos Narrow" panose="020B0004020202020204" pitchFamily="34" charset="0"/>
                        </a:rPr>
                        <a:t>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7897959"/>
                  </a:ext>
                </a:extLst>
              </a:tr>
              <a:tr h="184150">
                <a:tc>
                  <a:txBody>
                    <a:bodyPr/>
                    <a:lstStyle/>
                    <a:p>
                      <a:pPr algn="l" fontAlgn="b"/>
                      <a:r>
                        <a:rPr lang="es-PE" sz="1400" b="1" i="0" u="none" strike="noStrike">
                          <a:solidFill>
                            <a:srgbClr val="000000"/>
                          </a:solidFill>
                          <a:effectLst/>
                          <a:latin typeface="Aptos Narrow" panose="020B0004020202020204" pitchFamily="34" charset="0"/>
                        </a:rPr>
                        <a:t>Total</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1" i="0" u="none" strike="noStrike">
                          <a:solidFill>
                            <a:srgbClr val="000000"/>
                          </a:solidFill>
                          <a:effectLst/>
                          <a:latin typeface="Aptos Narrow" panose="020B0004020202020204" pitchFamily="34" charset="0"/>
                        </a:rPr>
                        <a:t>     1,791,305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r>
                        <a:rPr lang="es-PE" sz="1400" b="1" i="0" u="none" strike="noStrike" dirty="0">
                          <a:solidFill>
                            <a:srgbClr val="000000"/>
                          </a:solidFill>
                          <a:effectLst/>
                          <a:latin typeface="Aptos Narrow" panose="020B0004020202020204" pitchFamily="34" charset="0"/>
                        </a:rPr>
                        <a:t>           316,113 </a:t>
                      </a:r>
                    </a:p>
                  </a:txBody>
                  <a:tcPr marL="6350" marR="6350" marT="635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21286620"/>
                  </a:ext>
                </a:extLst>
              </a:tr>
            </a:tbl>
          </a:graphicData>
        </a:graphic>
      </p:graphicFrame>
      <p:sp>
        <p:nvSpPr>
          <p:cNvPr id="3" name="Elipse 2">
            <a:extLst>
              <a:ext uri="{FF2B5EF4-FFF2-40B4-BE49-F238E27FC236}">
                <a16:creationId xmlns:a16="http://schemas.microsoft.com/office/drawing/2014/main" id="{F3DD7EFB-9B00-0086-6B33-8DFB8431A303}"/>
              </a:ext>
            </a:extLst>
          </p:cNvPr>
          <p:cNvSpPr/>
          <p:nvPr/>
        </p:nvSpPr>
        <p:spPr>
          <a:xfrm>
            <a:off x="6065178" y="3739793"/>
            <a:ext cx="736315" cy="205484"/>
          </a:xfrm>
          <a:prstGeom prst="ellipse">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Flecha: a la derecha 3">
            <a:extLst>
              <a:ext uri="{FF2B5EF4-FFF2-40B4-BE49-F238E27FC236}">
                <a16:creationId xmlns:a16="http://schemas.microsoft.com/office/drawing/2014/main" id="{E2E30433-89BB-EEA7-FF43-C214EE797D7B}"/>
              </a:ext>
            </a:extLst>
          </p:cNvPr>
          <p:cNvSpPr/>
          <p:nvPr/>
        </p:nvSpPr>
        <p:spPr>
          <a:xfrm>
            <a:off x="8188503" y="3739794"/>
            <a:ext cx="339048" cy="20548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uadroTexto 4">
            <a:extLst>
              <a:ext uri="{FF2B5EF4-FFF2-40B4-BE49-F238E27FC236}">
                <a16:creationId xmlns:a16="http://schemas.microsoft.com/office/drawing/2014/main" id="{08A40EDF-66A3-5732-252A-9E8A3E888FE5}"/>
              </a:ext>
            </a:extLst>
          </p:cNvPr>
          <p:cNvSpPr txBox="1"/>
          <p:nvPr/>
        </p:nvSpPr>
        <p:spPr>
          <a:xfrm>
            <a:off x="8590922" y="3627091"/>
            <a:ext cx="3227878" cy="430887"/>
          </a:xfrm>
          <a:prstGeom prst="rect">
            <a:avLst/>
          </a:prstGeom>
          <a:noFill/>
        </p:spPr>
        <p:txBody>
          <a:bodyPr wrap="square" rtlCol="0">
            <a:spAutoFit/>
          </a:bodyPr>
          <a:lstStyle/>
          <a:p>
            <a:r>
              <a:rPr lang="pt-BR" sz="1100" dirty="0" err="1"/>
              <a:t>Consider</a:t>
            </a:r>
            <a:r>
              <a:rPr lang="pt-BR" sz="1100" dirty="0"/>
              <a:t> </a:t>
            </a:r>
            <a:r>
              <a:rPr lang="pt-BR" sz="1100" dirty="0" err="1"/>
              <a:t>that</a:t>
            </a:r>
            <a:r>
              <a:rPr lang="pt-BR" sz="1100" dirty="0"/>
              <a:t> must </a:t>
            </a:r>
            <a:r>
              <a:rPr lang="pt-BR" sz="1100" dirty="0" err="1"/>
              <a:t>have</a:t>
            </a:r>
            <a:r>
              <a:rPr lang="pt-BR" sz="1100" dirty="0"/>
              <a:t> more </a:t>
            </a:r>
            <a:r>
              <a:rPr lang="pt-BR" sz="1100" dirty="0" err="1"/>
              <a:t>quantity</a:t>
            </a:r>
            <a:r>
              <a:rPr lang="pt-BR" sz="1100" dirty="0"/>
              <a:t> in ‘Other brands’ </a:t>
            </a:r>
            <a:r>
              <a:rPr lang="pt-BR" sz="1100" dirty="0" err="1"/>
              <a:t>that</a:t>
            </a:r>
            <a:r>
              <a:rPr lang="pt-BR" sz="1100" dirty="0"/>
              <a:t> does </a:t>
            </a:r>
            <a:r>
              <a:rPr lang="pt-BR" sz="1100" dirty="0" err="1"/>
              <a:t>not</a:t>
            </a:r>
            <a:r>
              <a:rPr lang="pt-BR" sz="1100" dirty="0"/>
              <a:t> </a:t>
            </a:r>
            <a:r>
              <a:rPr lang="pt-BR" sz="1100" dirty="0" err="1"/>
              <a:t>appear</a:t>
            </a:r>
            <a:r>
              <a:rPr lang="pt-BR" sz="1100" dirty="0"/>
              <a:t> </a:t>
            </a:r>
            <a:r>
              <a:rPr lang="pt-BR" sz="1100" dirty="0" err="1"/>
              <a:t>on</a:t>
            </a:r>
            <a:r>
              <a:rPr lang="pt-BR" sz="1100" dirty="0"/>
              <a:t> </a:t>
            </a:r>
            <a:r>
              <a:rPr lang="pt-BR" sz="1100" dirty="0" err="1"/>
              <a:t>the</a:t>
            </a:r>
            <a:r>
              <a:rPr lang="pt-BR" sz="1100" dirty="0"/>
              <a:t> </a:t>
            </a:r>
            <a:r>
              <a:rPr lang="pt-BR" sz="1100" dirty="0" err="1"/>
              <a:t>statistics</a:t>
            </a:r>
            <a:endParaRPr lang="pt-BR" sz="1100" dirty="0"/>
          </a:p>
        </p:txBody>
      </p:sp>
    </p:spTree>
    <p:extLst>
      <p:ext uri="{BB962C8B-B14F-4D97-AF65-F5344CB8AC3E}">
        <p14:creationId xmlns:p14="http://schemas.microsoft.com/office/powerpoint/2010/main" val="407787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pPr algn="ctr"/>
            <a:r>
              <a:rPr lang="pt-BR" sz="3200" dirty="0"/>
              <a:t>MOLINERA TROPICAL DEL NORTE</a:t>
            </a:r>
          </a:p>
        </p:txBody>
      </p:sp>
      <p:pic>
        <p:nvPicPr>
          <p:cNvPr id="3" name="Picture 10" descr="Grupo Topal | Comprobantes">
            <a:extLst>
              <a:ext uri="{FF2B5EF4-FFF2-40B4-BE49-F238E27FC236}">
                <a16:creationId xmlns:a16="http://schemas.microsoft.com/office/drawing/2014/main" id="{EAE0FE58-7A95-15B8-FB86-6ECCEEFCEA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48552" y="589574"/>
            <a:ext cx="2065660" cy="7124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rroz Faraon Extra Añejo Naranja Bolsa 5 kg">
            <a:extLst>
              <a:ext uri="{FF2B5EF4-FFF2-40B4-BE49-F238E27FC236}">
                <a16:creationId xmlns:a16="http://schemas.microsoft.com/office/drawing/2014/main" id="{E6349BB2-C972-2C59-A586-F9CBDAA194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87" t="3695" r="16952" b="2028"/>
          <a:stretch/>
        </p:blipFill>
        <p:spPr bwMode="auto">
          <a:xfrm>
            <a:off x="6982079" y="2308113"/>
            <a:ext cx="2161091" cy="31904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rroz FARAON Añejo Amarillo G3 Bolsa 5kg | plazaVea - Supermercado">
            <a:extLst>
              <a:ext uri="{FF2B5EF4-FFF2-40B4-BE49-F238E27FC236}">
                <a16:creationId xmlns:a16="http://schemas.microsoft.com/office/drawing/2014/main" id="{CB68D5B8-BE66-0ACF-5B96-44DB8B7B7E5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33" r="10503"/>
          <a:stretch/>
        </p:blipFill>
        <p:spPr bwMode="auto">
          <a:xfrm>
            <a:off x="4617169" y="2308113"/>
            <a:ext cx="2364910" cy="30767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rroz Faraón Superior Rojo x 750 g">
            <a:extLst>
              <a:ext uri="{FF2B5EF4-FFF2-40B4-BE49-F238E27FC236}">
                <a16:creationId xmlns:a16="http://schemas.microsoft.com/office/drawing/2014/main" id="{3877536F-5659-1AF7-CAFC-ED1A0BC893B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621" r="16952" b="2028"/>
          <a:stretch/>
        </p:blipFill>
        <p:spPr bwMode="auto">
          <a:xfrm>
            <a:off x="543754" y="2308113"/>
            <a:ext cx="1629165" cy="24028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Dónde comprar Arroz superior">
            <a:extLst>
              <a:ext uri="{FF2B5EF4-FFF2-40B4-BE49-F238E27FC236}">
                <a16:creationId xmlns:a16="http://schemas.microsoft.com/office/drawing/2014/main" id="{60AE2252-10D1-1EE0-AAE7-65AA1C609F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1481" t="8656" r="21952" b="8626"/>
          <a:stretch/>
        </p:blipFill>
        <p:spPr bwMode="auto">
          <a:xfrm>
            <a:off x="2384273" y="2308113"/>
            <a:ext cx="1643195" cy="240282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Arroz Faraón Naranja 50 Kg – Tienda de Mayoristas">
            <a:extLst>
              <a:ext uri="{FF2B5EF4-FFF2-40B4-BE49-F238E27FC236}">
                <a16:creationId xmlns:a16="http://schemas.microsoft.com/office/drawing/2014/main" id="{90053DB8-326F-7961-833A-5499AAE116C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684" t="6591" r="19638" b="4198"/>
          <a:stretch/>
        </p:blipFill>
        <p:spPr bwMode="auto">
          <a:xfrm>
            <a:off x="9346989" y="2308113"/>
            <a:ext cx="2699231" cy="4174880"/>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a:extLst>
              <a:ext uri="{FF2B5EF4-FFF2-40B4-BE49-F238E27FC236}">
                <a16:creationId xmlns:a16="http://schemas.microsoft.com/office/drawing/2014/main" id="{B6BBB68F-111C-1E73-4F82-93AB74DE217E}"/>
              </a:ext>
            </a:extLst>
          </p:cNvPr>
          <p:cNvSpPr/>
          <p:nvPr/>
        </p:nvSpPr>
        <p:spPr>
          <a:xfrm>
            <a:off x="1251666" y="1789237"/>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750G</a:t>
            </a:r>
          </a:p>
        </p:txBody>
      </p:sp>
      <p:sp>
        <p:nvSpPr>
          <p:cNvPr id="16" name="Rectángulo 15">
            <a:extLst>
              <a:ext uri="{FF2B5EF4-FFF2-40B4-BE49-F238E27FC236}">
                <a16:creationId xmlns:a16="http://schemas.microsoft.com/office/drawing/2014/main" id="{2110C7DE-FA33-355B-3701-AF52DE9F1EAF}"/>
              </a:ext>
            </a:extLst>
          </p:cNvPr>
          <p:cNvSpPr/>
          <p:nvPr/>
        </p:nvSpPr>
        <p:spPr>
          <a:xfrm>
            <a:off x="5377319" y="1818523"/>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5KG</a:t>
            </a:r>
          </a:p>
        </p:txBody>
      </p:sp>
      <p:sp>
        <p:nvSpPr>
          <p:cNvPr id="17" name="Rectángulo 16">
            <a:extLst>
              <a:ext uri="{FF2B5EF4-FFF2-40B4-BE49-F238E27FC236}">
                <a16:creationId xmlns:a16="http://schemas.microsoft.com/office/drawing/2014/main" id="{4DD2308F-DAD5-F8B4-AB88-E88B0D499659}"/>
              </a:ext>
            </a:extLst>
          </p:cNvPr>
          <p:cNvSpPr/>
          <p:nvPr/>
        </p:nvSpPr>
        <p:spPr>
          <a:xfrm>
            <a:off x="9416105" y="1789237"/>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50KG</a:t>
            </a:r>
          </a:p>
        </p:txBody>
      </p:sp>
    </p:spTree>
    <p:extLst>
      <p:ext uri="{BB962C8B-B14F-4D97-AF65-F5344CB8AC3E}">
        <p14:creationId xmlns:p14="http://schemas.microsoft.com/office/powerpoint/2010/main" val="28410719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pPr algn="ctr"/>
            <a:r>
              <a:rPr lang="pt-BR" sz="3200" dirty="0"/>
              <a:t>INDUAMÉRICA</a:t>
            </a:r>
          </a:p>
        </p:txBody>
      </p:sp>
      <p:pic>
        <p:nvPicPr>
          <p:cNvPr id="4" name="Picture 20" descr="Arroz BELL'S Familiar Bolsa 5Kg | plazaVea - Supermercado">
            <a:extLst>
              <a:ext uri="{FF2B5EF4-FFF2-40B4-BE49-F238E27FC236}">
                <a16:creationId xmlns:a16="http://schemas.microsoft.com/office/drawing/2014/main" id="{E1306FC4-5CDF-E02E-4898-DFD175A5F7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2967" r="12967"/>
          <a:stretch/>
        </p:blipFill>
        <p:spPr bwMode="auto">
          <a:xfrm>
            <a:off x="7551568" y="1683107"/>
            <a:ext cx="1582291" cy="21363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2" descr="Arroz Superior BELL'S Bolsa 5Kg | plazaVea - Supermercado">
            <a:extLst>
              <a:ext uri="{FF2B5EF4-FFF2-40B4-BE49-F238E27FC236}">
                <a16:creationId xmlns:a16="http://schemas.microsoft.com/office/drawing/2014/main" id="{6FBDE180-DE26-0210-A1CB-E6BC873FBB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96" r="17064"/>
          <a:stretch/>
        </p:blipFill>
        <p:spPr bwMode="auto">
          <a:xfrm>
            <a:off x="9456636" y="1754698"/>
            <a:ext cx="1466352" cy="21363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Arroz Extra BELL'S Bolsa 5Kg | plazaVea - Supermercado">
            <a:extLst>
              <a:ext uri="{FF2B5EF4-FFF2-40B4-BE49-F238E27FC236}">
                <a16:creationId xmlns:a16="http://schemas.microsoft.com/office/drawing/2014/main" id="{7BB9CAD4-6F9A-2EE8-28F3-9D1E128075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540" r="14281"/>
          <a:stretch/>
        </p:blipFill>
        <p:spPr bwMode="auto">
          <a:xfrm>
            <a:off x="7551568" y="4274993"/>
            <a:ext cx="1582291" cy="219219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6" descr="Arroz Integral BELL'S Bolsa 5Kg | plazaVea - Supermercado">
            <a:extLst>
              <a:ext uri="{FF2B5EF4-FFF2-40B4-BE49-F238E27FC236}">
                <a16:creationId xmlns:a16="http://schemas.microsoft.com/office/drawing/2014/main" id="{4A655018-1977-E228-6736-A7C0DFC80EF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620" r="17451"/>
          <a:stretch/>
        </p:blipFill>
        <p:spPr bwMode="auto">
          <a:xfrm>
            <a:off x="9485930" y="4418176"/>
            <a:ext cx="1415480" cy="208365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2214BDBF-21DA-50A8-37A1-8ABAB7209408}"/>
              </a:ext>
            </a:extLst>
          </p:cNvPr>
          <p:cNvPicPr>
            <a:picLocks noChangeAspect="1"/>
          </p:cNvPicPr>
          <p:nvPr/>
        </p:nvPicPr>
        <p:blipFill rotWithShape="1">
          <a:blip r:embed="rId6"/>
          <a:srcRect l="32866" t="16479" r="22893" b="7416"/>
          <a:stretch/>
        </p:blipFill>
        <p:spPr>
          <a:xfrm>
            <a:off x="2564996" y="1785141"/>
            <a:ext cx="4874530" cy="4716688"/>
          </a:xfrm>
          <a:prstGeom prst="rect">
            <a:avLst/>
          </a:prstGeom>
        </p:spPr>
      </p:pic>
      <p:pic>
        <p:nvPicPr>
          <p:cNvPr id="3074" name="Picture 2" descr="Arroz Superior CUSI CUSA Bolsa 5Kg | plazaVea - Supermercado">
            <a:extLst>
              <a:ext uri="{FF2B5EF4-FFF2-40B4-BE49-F238E27FC236}">
                <a16:creationId xmlns:a16="http://schemas.microsoft.com/office/drawing/2014/main" id="{07281124-4058-25EC-8DDD-974B713E6D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4802" y="1683107"/>
            <a:ext cx="2207898" cy="220789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rroz Superior Aro 5kg oferta en Makro">
            <a:extLst>
              <a:ext uri="{FF2B5EF4-FFF2-40B4-BE49-F238E27FC236}">
                <a16:creationId xmlns:a16="http://schemas.microsoft.com/office/drawing/2014/main" id="{4C8CA1C6-FF4A-CA99-3E0A-1B927C47E77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4228" t="8247" r="52795"/>
          <a:stretch/>
        </p:blipFill>
        <p:spPr bwMode="auto">
          <a:xfrm>
            <a:off x="518592" y="4357475"/>
            <a:ext cx="1415480" cy="2202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Induamerica | LinkedIn">
            <a:extLst>
              <a:ext uri="{FF2B5EF4-FFF2-40B4-BE49-F238E27FC236}">
                <a16:creationId xmlns:a16="http://schemas.microsoft.com/office/drawing/2014/main" id="{F70F21E1-A7BC-7899-D190-31119FCEC1C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27849" b="26000"/>
          <a:stretch/>
        </p:blipFill>
        <p:spPr bwMode="auto">
          <a:xfrm>
            <a:off x="9021786" y="395435"/>
            <a:ext cx="2712916" cy="101232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AE24DBD2-E05C-0CEA-D177-923A57045FBA}"/>
              </a:ext>
            </a:extLst>
          </p:cNvPr>
          <p:cNvSpPr/>
          <p:nvPr/>
        </p:nvSpPr>
        <p:spPr>
          <a:xfrm>
            <a:off x="4730047" y="1356467"/>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5KG</a:t>
            </a:r>
          </a:p>
        </p:txBody>
      </p:sp>
    </p:spTree>
    <p:extLst>
      <p:ext uri="{BB962C8B-B14F-4D97-AF65-F5344CB8AC3E}">
        <p14:creationId xmlns:p14="http://schemas.microsoft.com/office/powerpoint/2010/main" val="406979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pPr algn="ctr"/>
            <a:r>
              <a:rPr lang="pt-BR" sz="3200" dirty="0"/>
              <a:t>INDUAMÉRICA</a:t>
            </a:r>
          </a:p>
        </p:txBody>
      </p:sp>
      <p:pic>
        <p:nvPicPr>
          <p:cNvPr id="2052" name="Picture 4" descr="ARROZ CUSI CUSA KG. | Delivemas">
            <a:extLst>
              <a:ext uri="{FF2B5EF4-FFF2-40B4-BE49-F238E27FC236}">
                <a16:creationId xmlns:a16="http://schemas.microsoft.com/office/drawing/2014/main" id="{7900E4B2-807E-0AE7-3DC1-0FDA6CC7CC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tretch/>
        </p:blipFill>
        <p:spPr bwMode="auto">
          <a:xfrm>
            <a:off x="198133" y="2627325"/>
            <a:ext cx="3203895" cy="32038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Arroz familiar Mi Chacrita x 49k ☀️ - El Mercadón">
            <a:extLst>
              <a:ext uri="{FF2B5EF4-FFF2-40B4-BE49-F238E27FC236}">
                <a16:creationId xmlns:a16="http://schemas.microsoft.com/office/drawing/2014/main" id="{9ABE3E69-8430-8C52-020E-6B3DF7F8F4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3178938" y="2627325"/>
            <a:ext cx="3203895" cy="3203895"/>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descr="Imagen que contiene Interfaz de usuario gráfica&#10;&#10;Descripción generada automáticamente">
            <a:extLst>
              <a:ext uri="{FF2B5EF4-FFF2-40B4-BE49-F238E27FC236}">
                <a16:creationId xmlns:a16="http://schemas.microsoft.com/office/drawing/2014/main" id="{C6F007E4-FF76-91C5-1BBD-E969554F9295}"/>
              </a:ext>
            </a:extLst>
          </p:cNvPr>
          <p:cNvPicPr>
            <a:picLocks noChangeAspect="1"/>
          </p:cNvPicPr>
          <p:nvPr/>
        </p:nvPicPr>
        <p:blipFill rotWithShape="1">
          <a:blip r:embed="rId4"/>
          <a:srcRect l="4114" t="35595" r="7078" b="5064"/>
          <a:stretch/>
        </p:blipFill>
        <p:spPr>
          <a:xfrm>
            <a:off x="6180993" y="3220547"/>
            <a:ext cx="3203895" cy="2140824"/>
          </a:xfrm>
          <a:prstGeom prst="rect">
            <a:avLst/>
          </a:prstGeom>
        </p:spPr>
      </p:pic>
      <p:pic>
        <p:nvPicPr>
          <p:cNvPr id="2054" name="Picture 6" descr="▷ Arroz superior Nir Aro x 49k ☀️ - El Mercadón">
            <a:extLst>
              <a:ext uri="{FF2B5EF4-FFF2-40B4-BE49-F238E27FC236}">
                <a16:creationId xmlns:a16="http://schemas.microsoft.com/office/drawing/2014/main" id="{5050F902-A3ED-879B-A2E4-E084BF499F8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1100" t="1563" r="22001" b="2437"/>
          <a:stretch/>
        </p:blipFill>
        <p:spPr bwMode="auto">
          <a:xfrm>
            <a:off x="9508226" y="2136680"/>
            <a:ext cx="2420071" cy="408314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Induamerica | LinkedIn">
            <a:extLst>
              <a:ext uri="{FF2B5EF4-FFF2-40B4-BE49-F238E27FC236}">
                <a16:creationId xmlns:a16="http://schemas.microsoft.com/office/drawing/2014/main" id="{1264484F-DC5F-92BC-8CD4-1B430C2044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849" b="26000"/>
          <a:stretch/>
        </p:blipFill>
        <p:spPr bwMode="auto">
          <a:xfrm>
            <a:off x="9021786" y="395435"/>
            <a:ext cx="2712916" cy="1012326"/>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51115B01-3A60-4723-5979-4C0550E0241E}"/>
              </a:ext>
            </a:extLst>
          </p:cNvPr>
          <p:cNvSpPr/>
          <p:nvPr/>
        </p:nvSpPr>
        <p:spPr>
          <a:xfrm>
            <a:off x="4864653" y="1810040"/>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50KG</a:t>
            </a:r>
          </a:p>
        </p:txBody>
      </p:sp>
    </p:spTree>
    <p:extLst>
      <p:ext uri="{BB962C8B-B14F-4D97-AF65-F5344CB8AC3E}">
        <p14:creationId xmlns:p14="http://schemas.microsoft.com/office/powerpoint/2010/main" val="1189942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pPr algn="ctr"/>
            <a:r>
              <a:rPr lang="pt-BR" sz="3200" dirty="0"/>
              <a:t>COMERCIAL MOLINERA SAN LUIS SAC</a:t>
            </a:r>
          </a:p>
        </p:txBody>
      </p:sp>
      <p:pic>
        <p:nvPicPr>
          <p:cNvPr id="6" name="Picture 8" descr="Sobre Nosotros2 - Grupo Vallenorte">
            <a:extLst>
              <a:ext uri="{FF2B5EF4-FFF2-40B4-BE49-F238E27FC236}">
                <a16:creationId xmlns:a16="http://schemas.microsoft.com/office/drawing/2014/main" id="{0233F6BB-FCE5-C956-E090-B96765404D1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357" t="29000" r="16381" b="20422"/>
          <a:stretch/>
        </p:blipFill>
        <p:spPr bwMode="auto">
          <a:xfrm>
            <a:off x="9393526" y="499374"/>
            <a:ext cx="2425274" cy="9292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6" descr="Arroz Superior Wong Bolsa 1 Kg">
            <a:extLst>
              <a:ext uri="{FF2B5EF4-FFF2-40B4-BE49-F238E27FC236}">
                <a16:creationId xmlns:a16="http://schemas.microsoft.com/office/drawing/2014/main" id="{1EA4BCDD-3CB2-8009-E6F3-6B9AB78413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597" t="4198" r="15993"/>
          <a:stretch/>
        </p:blipFill>
        <p:spPr bwMode="auto">
          <a:xfrm>
            <a:off x="4539689" y="1767437"/>
            <a:ext cx="1769964" cy="25154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2" descr="ARROZ VALLE NORTE EMBOLSADO EXTRA BOLSA 750 GR | La Gran Bodega">
            <a:extLst>
              <a:ext uri="{FF2B5EF4-FFF2-40B4-BE49-F238E27FC236}">
                <a16:creationId xmlns:a16="http://schemas.microsoft.com/office/drawing/2014/main" id="{3D51440B-FDEB-BCEC-82E2-1FE32C6190C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624" r="14903"/>
          <a:stretch/>
        </p:blipFill>
        <p:spPr bwMode="auto">
          <a:xfrm>
            <a:off x="2168930" y="4195316"/>
            <a:ext cx="1486065" cy="20505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4" descr="Arroz Gran Reserva Extra Valle Norte Bolsa 5 Kg">
            <a:extLst>
              <a:ext uri="{FF2B5EF4-FFF2-40B4-BE49-F238E27FC236}">
                <a16:creationId xmlns:a16="http://schemas.microsoft.com/office/drawing/2014/main" id="{58B440FE-1227-E0A2-629C-EDF2ECB6D19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922" r="10354"/>
          <a:stretch/>
        </p:blipFill>
        <p:spPr bwMode="auto">
          <a:xfrm>
            <a:off x="2245596" y="2069169"/>
            <a:ext cx="1505186" cy="191198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6" descr="VALLE NORTE | PLAZA MULTIPACK">
            <a:extLst>
              <a:ext uri="{FF2B5EF4-FFF2-40B4-BE49-F238E27FC236}">
                <a16:creationId xmlns:a16="http://schemas.microsoft.com/office/drawing/2014/main" id="{DD5AEE81-F6BC-2365-0BE1-45732C9EAC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752" t="7721" r="21002" b="9901"/>
          <a:stretch/>
        </p:blipFill>
        <p:spPr bwMode="auto">
          <a:xfrm>
            <a:off x="400081" y="1855012"/>
            <a:ext cx="1529114" cy="212614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8" descr="Arroz Extra Añejo Cuisine&amp;Co Bolsa 5 kg">
            <a:extLst>
              <a:ext uri="{FF2B5EF4-FFF2-40B4-BE49-F238E27FC236}">
                <a16:creationId xmlns:a16="http://schemas.microsoft.com/office/drawing/2014/main" id="{E917D446-4635-2346-7ACC-801C2E0893E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858" t="7391" r="15303" b="5692"/>
          <a:stretch/>
        </p:blipFill>
        <p:spPr bwMode="auto">
          <a:xfrm>
            <a:off x="6591584" y="1855012"/>
            <a:ext cx="1995105" cy="24479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0" descr="Arroz Familiar COSECHA NORTEÑA Bolsa 750g | plazaVea - Supermercado">
            <a:extLst>
              <a:ext uri="{FF2B5EF4-FFF2-40B4-BE49-F238E27FC236}">
                <a16:creationId xmlns:a16="http://schemas.microsoft.com/office/drawing/2014/main" id="{4CD5E6DF-F5EC-1AF8-09C9-F5D83B5D529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6598" r="13405"/>
          <a:stretch/>
        </p:blipFill>
        <p:spPr bwMode="auto">
          <a:xfrm>
            <a:off x="493888" y="4195315"/>
            <a:ext cx="1435307" cy="205052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2" descr="Arroz Superior Metro 750g - Metro">
            <a:extLst>
              <a:ext uri="{FF2B5EF4-FFF2-40B4-BE49-F238E27FC236}">
                <a16:creationId xmlns:a16="http://schemas.microsoft.com/office/drawing/2014/main" id="{B3F69074-2D08-741A-8C63-753AC772F853}"/>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224" t="10603" r="19412" b="8657"/>
          <a:stretch/>
        </p:blipFill>
        <p:spPr bwMode="auto">
          <a:xfrm>
            <a:off x="6648828" y="4341051"/>
            <a:ext cx="1880615" cy="25154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4" descr="Arroz Extra Metro bolsa 5 kg - Metro">
            <a:extLst>
              <a:ext uri="{FF2B5EF4-FFF2-40B4-BE49-F238E27FC236}">
                <a16:creationId xmlns:a16="http://schemas.microsoft.com/office/drawing/2014/main" id="{FCB5B51F-C54D-8B6F-8136-345FB5FB2D9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858" t="3807" r="11902" b="3805"/>
          <a:stretch/>
        </p:blipFill>
        <p:spPr bwMode="auto">
          <a:xfrm>
            <a:off x="4550778" y="4341051"/>
            <a:ext cx="1880616" cy="23403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 Arroz familiar Cosecha Norteña x 49k ☀️ - El Mercadón">
            <a:extLst>
              <a:ext uri="{FF2B5EF4-FFF2-40B4-BE49-F238E27FC236}">
                <a16:creationId xmlns:a16="http://schemas.microsoft.com/office/drawing/2014/main" id="{DE22FF77-EC12-C8BC-8D2D-90D03157F8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64311" y="2206168"/>
            <a:ext cx="2985443" cy="3978293"/>
          </a:xfrm>
          <a:prstGeom prst="rect">
            <a:avLst/>
          </a:prstGeom>
          <a:noFill/>
          <a:extLst>
            <a:ext uri="{909E8E84-426E-40DD-AFC4-6F175D3DCCD1}">
              <a14:hiddenFill xmlns:a14="http://schemas.microsoft.com/office/drawing/2010/main">
                <a:solidFill>
                  <a:srgbClr val="FFFFFF"/>
                </a:solidFill>
              </a14:hiddenFill>
            </a:ext>
          </a:extLst>
        </p:spPr>
      </p:pic>
      <p:sp>
        <p:nvSpPr>
          <p:cNvPr id="20" name="Rectángulo 19">
            <a:extLst>
              <a:ext uri="{FF2B5EF4-FFF2-40B4-BE49-F238E27FC236}">
                <a16:creationId xmlns:a16="http://schemas.microsoft.com/office/drawing/2014/main" id="{BD93774B-16A3-77BD-C3A9-C27803855F74}"/>
              </a:ext>
            </a:extLst>
          </p:cNvPr>
          <p:cNvSpPr/>
          <p:nvPr/>
        </p:nvSpPr>
        <p:spPr>
          <a:xfrm>
            <a:off x="1251666" y="1552934"/>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750G</a:t>
            </a:r>
          </a:p>
        </p:txBody>
      </p:sp>
      <p:sp>
        <p:nvSpPr>
          <p:cNvPr id="21" name="Rectángulo 20">
            <a:extLst>
              <a:ext uri="{FF2B5EF4-FFF2-40B4-BE49-F238E27FC236}">
                <a16:creationId xmlns:a16="http://schemas.microsoft.com/office/drawing/2014/main" id="{00176991-2F6E-127B-E72F-A0BE63996EEB}"/>
              </a:ext>
            </a:extLst>
          </p:cNvPr>
          <p:cNvSpPr/>
          <p:nvPr/>
        </p:nvSpPr>
        <p:spPr>
          <a:xfrm>
            <a:off x="5377319" y="1582220"/>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5KG</a:t>
            </a:r>
          </a:p>
        </p:txBody>
      </p:sp>
      <p:sp>
        <p:nvSpPr>
          <p:cNvPr id="22" name="Rectángulo 21">
            <a:extLst>
              <a:ext uri="{FF2B5EF4-FFF2-40B4-BE49-F238E27FC236}">
                <a16:creationId xmlns:a16="http://schemas.microsoft.com/office/drawing/2014/main" id="{FBA218BB-999E-4676-76DB-4538C77C5B43}"/>
              </a:ext>
            </a:extLst>
          </p:cNvPr>
          <p:cNvSpPr/>
          <p:nvPr/>
        </p:nvSpPr>
        <p:spPr>
          <a:xfrm>
            <a:off x="9416105" y="1552934"/>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49KG</a:t>
            </a:r>
          </a:p>
        </p:txBody>
      </p:sp>
    </p:spTree>
    <p:extLst>
      <p:ext uri="{BB962C8B-B14F-4D97-AF65-F5344CB8AC3E}">
        <p14:creationId xmlns:p14="http://schemas.microsoft.com/office/powerpoint/2010/main" val="1832935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pPr algn="ctr"/>
            <a:r>
              <a:rPr lang="pt-BR" sz="3200" dirty="0"/>
              <a:t>COMPAÑIA AGROINDUSTRIAL SANTA ANA</a:t>
            </a:r>
          </a:p>
        </p:txBody>
      </p:sp>
      <p:pic>
        <p:nvPicPr>
          <p:cNvPr id="3" name="Picture 2" descr="Comagrosa SAC - Home | Facebook">
            <a:extLst>
              <a:ext uri="{FF2B5EF4-FFF2-40B4-BE49-F238E27FC236}">
                <a16:creationId xmlns:a16="http://schemas.microsoft.com/office/drawing/2014/main" id="{EC08C060-930A-3AC2-6603-F0BC54394E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017" b="32017"/>
          <a:stretch/>
        </p:blipFill>
        <p:spPr bwMode="auto">
          <a:xfrm>
            <a:off x="10151910" y="676486"/>
            <a:ext cx="1584825" cy="57000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Arroz Superior GRAN ARROZ PACASMAYO Naranja Bolsa 5Kg | 633414">
            <a:extLst>
              <a:ext uri="{FF2B5EF4-FFF2-40B4-BE49-F238E27FC236}">
                <a16:creationId xmlns:a16="http://schemas.microsoft.com/office/drawing/2014/main" id="{8FD34297-7840-71BE-ADDF-BE29119ACA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95" r="11138"/>
          <a:stretch/>
        </p:blipFill>
        <p:spPr bwMode="auto">
          <a:xfrm>
            <a:off x="694705" y="2700712"/>
            <a:ext cx="1873317" cy="25360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Arroz Superior GRANARROZ PACASMAYO Añejo Bolsa 5Kg | plazaVea - Supermercado">
            <a:extLst>
              <a:ext uri="{FF2B5EF4-FFF2-40B4-BE49-F238E27FC236}">
                <a16:creationId xmlns:a16="http://schemas.microsoft.com/office/drawing/2014/main" id="{F229B49A-02F1-2CFB-FCCF-53F873D38A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525" r="11742"/>
          <a:stretch/>
        </p:blipFill>
        <p:spPr bwMode="auto">
          <a:xfrm>
            <a:off x="2647310" y="2700712"/>
            <a:ext cx="1873319" cy="247357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31D19747-EB5C-968E-9AF0-FBB39FEC948F}"/>
              </a:ext>
            </a:extLst>
          </p:cNvPr>
          <p:cNvPicPr>
            <a:picLocks noChangeAspect="1"/>
          </p:cNvPicPr>
          <p:nvPr/>
        </p:nvPicPr>
        <p:blipFill rotWithShape="1">
          <a:blip r:embed="rId5"/>
          <a:srcRect l="29578" t="42097" b="6517"/>
          <a:stretch/>
        </p:blipFill>
        <p:spPr>
          <a:xfrm>
            <a:off x="5291192" y="2582426"/>
            <a:ext cx="6602857" cy="2710147"/>
          </a:xfrm>
          <a:prstGeom prst="rect">
            <a:avLst/>
          </a:prstGeom>
        </p:spPr>
      </p:pic>
      <p:sp>
        <p:nvSpPr>
          <p:cNvPr id="14" name="Rectángulo 13">
            <a:extLst>
              <a:ext uri="{FF2B5EF4-FFF2-40B4-BE49-F238E27FC236}">
                <a16:creationId xmlns:a16="http://schemas.microsoft.com/office/drawing/2014/main" id="{D2E56BD4-F21D-B8D7-FD8A-F08EE472A68F}"/>
              </a:ext>
            </a:extLst>
          </p:cNvPr>
          <p:cNvSpPr/>
          <p:nvPr/>
        </p:nvSpPr>
        <p:spPr>
          <a:xfrm>
            <a:off x="1688896" y="2034283"/>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5KG</a:t>
            </a:r>
          </a:p>
        </p:txBody>
      </p:sp>
      <p:sp>
        <p:nvSpPr>
          <p:cNvPr id="16" name="Rectángulo 15">
            <a:extLst>
              <a:ext uri="{FF2B5EF4-FFF2-40B4-BE49-F238E27FC236}">
                <a16:creationId xmlns:a16="http://schemas.microsoft.com/office/drawing/2014/main" id="{0CE96D65-ABC5-7C3B-3529-38CBE682E868}"/>
              </a:ext>
            </a:extLst>
          </p:cNvPr>
          <p:cNvSpPr/>
          <p:nvPr/>
        </p:nvSpPr>
        <p:spPr>
          <a:xfrm>
            <a:off x="7201703" y="2034283"/>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50KG</a:t>
            </a:r>
          </a:p>
        </p:txBody>
      </p:sp>
    </p:spTree>
    <p:extLst>
      <p:ext uri="{BB962C8B-B14F-4D97-AF65-F5344CB8AC3E}">
        <p14:creationId xmlns:p14="http://schemas.microsoft.com/office/powerpoint/2010/main" val="3821437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pPr algn="ctr"/>
            <a:r>
              <a:rPr lang="pt-BR" sz="3200" dirty="0"/>
              <a:t>MOLINO EL CHOLO</a:t>
            </a:r>
          </a:p>
        </p:txBody>
      </p:sp>
      <p:sp>
        <p:nvSpPr>
          <p:cNvPr id="14" name="Rectángulo 13">
            <a:extLst>
              <a:ext uri="{FF2B5EF4-FFF2-40B4-BE49-F238E27FC236}">
                <a16:creationId xmlns:a16="http://schemas.microsoft.com/office/drawing/2014/main" id="{D2E56BD4-F21D-B8D7-FD8A-F08EE472A68F}"/>
              </a:ext>
            </a:extLst>
          </p:cNvPr>
          <p:cNvSpPr/>
          <p:nvPr/>
        </p:nvSpPr>
        <p:spPr>
          <a:xfrm>
            <a:off x="1688896" y="2034283"/>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5KG</a:t>
            </a:r>
          </a:p>
        </p:txBody>
      </p:sp>
      <p:sp>
        <p:nvSpPr>
          <p:cNvPr id="16" name="Rectángulo 15">
            <a:extLst>
              <a:ext uri="{FF2B5EF4-FFF2-40B4-BE49-F238E27FC236}">
                <a16:creationId xmlns:a16="http://schemas.microsoft.com/office/drawing/2014/main" id="{0CE96D65-ABC5-7C3B-3529-38CBE682E868}"/>
              </a:ext>
            </a:extLst>
          </p:cNvPr>
          <p:cNvSpPr/>
          <p:nvPr/>
        </p:nvSpPr>
        <p:spPr>
          <a:xfrm>
            <a:off x="7201703" y="2034283"/>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50KG</a:t>
            </a:r>
          </a:p>
        </p:txBody>
      </p:sp>
      <p:pic>
        <p:nvPicPr>
          <p:cNvPr id="6146" name="Picture 2" descr="Kiwi Mart - Oferta Arroz el Cholo 5 KG &quot;PESO COMPLETO ...">
            <a:extLst>
              <a:ext uri="{FF2B5EF4-FFF2-40B4-BE49-F238E27FC236}">
                <a16:creationId xmlns:a16="http://schemas.microsoft.com/office/drawing/2014/main" id="{19BAB339-89C1-1DCF-71C5-6E2A52625F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158" t="8303" r="4463" b="26389"/>
          <a:stretch/>
        </p:blipFill>
        <p:spPr bwMode="auto">
          <a:xfrm>
            <a:off x="1880171" y="2915525"/>
            <a:ext cx="2009659" cy="2657966"/>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Luis Velezmoro Rios on X: &quot;Arroz El Cholo, desde hoy en tu ...">
            <a:extLst>
              <a:ext uri="{FF2B5EF4-FFF2-40B4-BE49-F238E27FC236}">
                <a16:creationId xmlns:a16="http://schemas.microsoft.com/office/drawing/2014/main" id="{B71CA72B-8082-BFBB-0DD7-67DF578E4E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1703" y="2561464"/>
            <a:ext cx="2576126" cy="3871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3793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pPr algn="ctr"/>
            <a:r>
              <a:rPr lang="pt-BR" sz="3200" dirty="0"/>
              <a:t>MOLINO SANTA CRUZ</a:t>
            </a:r>
          </a:p>
        </p:txBody>
      </p:sp>
      <p:pic>
        <p:nvPicPr>
          <p:cNvPr id="4" name="Picture 12" descr="Arroz Superior GRAN ARROZ PACASMAYO Naranja Bolsa 5Kg | 633414">
            <a:extLst>
              <a:ext uri="{FF2B5EF4-FFF2-40B4-BE49-F238E27FC236}">
                <a16:creationId xmlns:a16="http://schemas.microsoft.com/office/drawing/2014/main" id="{8FD34297-7840-71BE-ADDF-BE29119ACA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995" r="11138"/>
          <a:stretch/>
        </p:blipFill>
        <p:spPr bwMode="auto">
          <a:xfrm>
            <a:off x="694705" y="2700712"/>
            <a:ext cx="1873317" cy="253607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4" descr="Arroz Superior GRANARROZ PACASMAYO Añejo Bolsa 5Kg | plazaVea - Supermercado">
            <a:extLst>
              <a:ext uri="{FF2B5EF4-FFF2-40B4-BE49-F238E27FC236}">
                <a16:creationId xmlns:a16="http://schemas.microsoft.com/office/drawing/2014/main" id="{F229B49A-02F1-2CFB-FCCF-53F873D38A9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25" r="11742"/>
          <a:stretch/>
        </p:blipFill>
        <p:spPr bwMode="auto">
          <a:xfrm>
            <a:off x="2647310" y="2700712"/>
            <a:ext cx="1873319" cy="2473573"/>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31D19747-EB5C-968E-9AF0-FBB39FEC948F}"/>
              </a:ext>
            </a:extLst>
          </p:cNvPr>
          <p:cNvPicPr>
            <a:picLocks noChangeAspect="1"/>
          </p:cNvPicPr>
          <p:nvPr/>
        </p:nvPicPr>
        <p:blipFill rotWithShape="1">
          <a:blip r:embed="rId4"/>
          <a:srcRect l="29578" t="42097" b="6517"/>
          <a:stretch/>
        </p:blipFill>
        <p:spPr>
          <a:xfrm>
            <a:off x="5291192" y="2582426"/>
            <a:ext cx="6602857" cy="2710147"/>
          </a:xfrm>
          <a:prstGeom prst="rect">
            <a:avLst/>
          </a:prstGeom>
        </p:spPr>
      </p:pic>
      <p:sp>
        <p:nvSpPr>
          <p:cNvPr id="14" name="Rectángulo 13">
            <a:extLst>
              <a:ext uri="{FF2B5EF4-FFF2-40B4-BE49-F238E27FC236}">
                <a16:creationId xmlns:a16="http://schemas.microsoft.com/office/drawing/2014/main" id="{D2E56BD4-F21D-B8D7-FD8A-F08EE472A68F}"/>
              </a:ext>
            </a:extLst>
          </p:cNvPr>
          <p:cNvSpPr/>
          <p:nvPr/>
        </p:nvSpPr>
        <p:spPr>
          <a:xfrm>
            <a:off x="1688896" y="2034283"/>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5KG</a:t>
            </a:r>
          </a:p>
        </p:txBody>
      </p:sp>
      <p:sp>
        <p:nvSpPr>
          <p:cNvPr id="16" name="Rectángulo 15">
            <a:extLst>
              <a:ext uri="{FF2B5EF4-FFF2-40B4-BE49-F238E27FC236}">
                <a16:creationId xmlns:a16="http://schemas.microsoft.com/office/drawing/2014/main" id="{0CE96D65-ABC5-7C3B-3529-38CBE682E868}"/>
              </a:ext>
            </a:extLst>
          </p:cNvPr>
          <p:cNvSpPr/>
          <p:nvPr/>
        </p:nvSpPr>
        <p:spPr>
          <a:xfrm>
            <a:off x="7201703" y="2034283"/>
            <a:ext cx="2200935" cy="32664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50KG</a:t>
            </a:r>
          </a:p>
        </p:txBody>
      </p:sp>
    </p:spTree>
    <p:extLst>
      <p:ext uri="{BB962C8B-B14F-4D97-AF65-F5344CB8AC3E}">
        <p14:creationId xmlns:p14="http://schemas.microsoft.com/office/powerpoint/2010/main" val="192723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959A92-11F4-8EC4-129B-838F3FADC0D0}"/>
              </a:ext>
            </a:extLst>
          </p:cNvPr>
          <p:cNvSpPr>
            <a:spLocks noGrp="1"/>
          </p:cNvSpPr>
          <p:nvPr>
            <p:ph type="title"/>
          </p:nvPr>
        </p:nvSpPr>
        <p:spPr>
          <a:xfrm>
            <a:off x="381600" y="780836"/>
            <a:ext cx="11437200" cy="626925"/>
          </a:xfrm>
        </p:spPr>
        <p:txBody>
          <a:bodyPr/>
          <a:lstStyle/>
          <a:p>
            <a:r>
              <a:rPr lang="pt-BR" sz="3200" dirty="0"/>
              <a:t>Bulk Market in General (85%)</a:t>
            </a:r>
          </a:p>
        </p:txBody>
      </p:sp>
      <p:sp>
        <p:nvSpPr>
          <p:cNvPr id="5" name="CuadroTexto 4">
            <a:extLst>
              <a:ext uri="{FF2B5EF4-FFF2-40B4-BE49-F238E27FC236}">
                <a16:creationId xmlns:a16="http://schemas.microsoft.com/office/drawing/2014/main" id="{661497B0-5E8C-DDC0-8357-A274D6020FE4}"/>
              </a:ext>
            </a:extLst>
          </p:cNvPr>
          <p:cNvSpPr txBox="1"/>
          <p:nvPr/>
        </p:nvSpPr>
        <p:spPr>
          <a:xfrm>
            <a:off x="708756" y="1767601"/>
            <a:ext cx="10901041" cy="1754326"/>
          </a:xfrm>
          <a:prstGeom prst="rect">
            <a:avLst/>
          </a:prstGeom>
          <a:noFill/>
        </p:spPr>
        <p:txBody>
          <a:bodyPr wrap="square">
            <a:spAutoFit/>
          </a:bodyPr>
          <a:lstStyle/>
          <a:p>
            <a:r>
              <a:rPr lang="pt-BR" dirty="0"/>
              <a:t>The bulk </a:t>
            </a:r>
            <a:r>
              <a:rPr lang="pt-BR" dirty="0" err="1"/>
              <a:t>market</a:t>
            </a:r>
            <a:r>
              <a:rPr lang="pt-BR" dirty="0"/>
              <a:t> </a:t>
            </a:r>
            <a:r>
              <a:rPr lang="pt-BR" dirty="0" err="1"/>
              <a:t>has</a:t>
            </a:r>
            <a:r>
              <a:rPr lang="pt-BR" dirty="0"/>
              <a:t> a </a:t>
            </a:r>
            <a:r>
              <a:rPr lang="pt-BR" dirty="0" err="1"/>
              <a:t>penetration</a:t>
            </a:r>
            <a:r>
              <a:rPr lang="pt-BR" dirty="0"/>
              <a:t> </a:t>
            </a:r>
            <a:r>
              <a:rPr lang="pt-BR" dirty="0" err="1"/>
              <a:t>of</a:t>
            </a:r>
            <a:r>
              <a:rPr lang="pt-BR" dirty="0"/>
              <a:t> 90% </a:t>
            </a:r>
            <a:r>
              <a:rPr lang="pt-BR" dirty="0" err="1"/>
              <a:t>of</a:t>
            </a:r>
            <a:r>
              <a:rPr lang="pt-BR" dirty="0"/>
              <a:t> </a:t>
            </a:r>
            <a:r>
              <a:rPr lang="pt-BR" dirty="0" err="1"/>
              <a:t>households</a:t>
            </a:r>
            <a:r>
              <a:rPr lang="pt-BR" dirty="0"/>
              <a:t> in </a:t>
            </a:r>
            <a:r>
              <a:rPr lang="pt-BR" dirty="0" err="1"/>
              <a:t>the</a:t>
            </a:r>
            <a:r>
              <a:rPr lang="pt-BR" dirty="0"/>
              <a:t> country.</a:t>
            </a:r>
          </a:p>
          <a:p>
            <a:r>
              <a:rPr lang="en-US" dirty="0"/>
              <a:t>The market is dominated by </a:t>
            </a:r>
            <a:r>
              <a:rPr lang="en-US" dirty="0" err="1"/>
              <a:t>rices</a:t>
            </a:r>
            <a:r>
              <a:rPr lang="en-US" dirty="0"/>
              <a:t> without brand (35%), </a:t>
            </a:r>
            <a:r>
              <a:rPr lang="en-US" dirty="0" err="1"/>
              <a:t>folowed</a:t>
            </a:r>
            <a:r>
              <a:rPr lang="en-US" dirty="0"/>
              <a:t>  </a:t>
            </a:r>
            <a:r>
              <a:rPr lang="en-US" dirty="0" err="1"/>
              <a:t>Faraon</a:t>
            </a:r>
            <a:r>
              <a:rPr lang="en-US" dirty="0"/>
              <a:t>  (18%) and La </a:t>
            </a:r>
            <a:r>
              <a:rPr lang="en-US" dirty="0" err="1"/>
              <a:t>Caserita</a:t>
            </a:r>
            <a:r>
              <a:rPr lang="en-US" dirty="0"/>
              <a:t> (brand used by many companies) with 16%.</a:t>
            </a:r>
          </a:p>
          <a:p>
            <a:r>
              <a:rPr lang="en-US" dirty="0"/>
              <a:t>Rice without brand has penetration of 50%, followed by La </a:t>
            </a:r>
            <a:r>
              <a:rPr lang="en-US" dirty="0" err="1"/>
              <a:t>Caserita</a:t>
            </a:r>
            <a:r>
              <a:rPr lang="en-US" dirty="0"/>
              <a:t> (brand used by many companies) with 28%, </a:t>
            </a:r>
            <a:r>
              <a:rPr lang="en-US" dirty="0" err="1"/>
              <a:t>Faraon</a:t>
            </a:r>
            <a:r>
              <a:rPr lang="en-US" dirty="0"/>
              <a:t> is on the 3rd place with an increasing 28%, followed by </a:t>
            </a:r>
            <a:r>
              <a:rPr lang="en-US" dirty="0" err="1"/>
              <a:t>Pacasmayo</a:t>
            </a:r>
            <a:r>
              <a:rPr lang="en-US" dirty="0"/>
              <a:t> brand with 14%. All among 30 bulk brands in the market.</a:t>
            </a:r>
            <a:endParaRPr lang="pt-BR" dirty="0"/>
          </a:p>
        </p:txBody>
      </p:sp>
      <p:sp>
        <p:nvSpPr>
          <p:cNvPr id="13" name="CuadroTexto 12">
            <a:extLst>
              <a:ext uri="{FF2B5EF4-FFF2-40B4-BE49-F238E27FC236}">
                <a16:creationId xmlns:a16="http://schemas.microsoft.com/office/drawing/2014/main" id="{803FD595-6840-E6BA-04DF-4DB7B67D5EC6}"/>
              </a:ext>
            </a:extLst>
          </p:cNvPr>
          <p:cNvSpPr txBox="1"/>
          <p:nvPr/>
        </p:nvSpPr>
        <p:spPr>
          <a:xfrm>
            <a:off x="708757" y="1398269"/>
            <a:ext cx="5387243" cy="369332"/>
          </a:xfrm>
          <a:prstGeom prst="rect">
            <a:avLst/>
          </a:prstGeom>
          <a:noFill/>
        </p:spPr>
        <p:txBody>
          <a:bodyPr wrap="square" rtlCol="0">
            <a:spAutoFit/>
          </a:bodyPr>
          <a:lstStyle/>
          <a:p>
            <a:r>
              <a:rPr lang="pt-BR" b="1" dirty="0" err="1"/>
              <a:t>Penetration</a:t>
            </a:r>
            <a:r>
              <a:rPr lang="pt-BR" b="1" dirty="0"/>
              <a:t> – Bulk Market</a:t>
            </a:r>
          </a:p>
        </p:txBody>
      </p:sp>
      <p:sp>
        <p:nvSpPr>
          <p:cNvPr id="4" name="CuadroTexto 3">
            <a:extLst>
              <a:ext uri="{FF2B5EF4-FFF2-40B4-BE49-F238E27FC236}">
                <a16:creationId xmlns:a16="http://schemas.microsoft.com/office/drawing/2014/main" id="{F4C9256E-723E-F8F5-E1A9-F25EAD041D6C}"/>
              </a:ext>
            </a:extLst>
          </p:cNvPr>
          <p:cNvSpPr txBox="1"/>
          <p:nvPr/>
        </p:nvSpPr>
        <p:spPr>
          <a:xfrm>
            <a:off x="708757" y="3773916"/>
            <a:ext cx="9431836" cy="646331"/>
          </a:xfrm>
          <a:prstGeom prst="rect">
            <a:avLst/>
          </a:prstGeom>
          <a:noFill/>
        </p:spPr>
        <p:txBody>
          <a:bodyPr wrap="square" rtlCol="0">
            <a:spAutoFit/>
          </a:bodyPr>
          <a:lstStyle/>
          <a:p>
            <a:r>
              <a:rPr lang="pt-BR" b="1" dirty="0"/>
              <a:t>Purchasing </a:t>
            </a:r>
            <a:r>
              <a:rPr lang="pt-BR" b="1" dirty="0" err="1"/>
              <a:t>power</a:t>
            </a:r>
            <a:r>
              <a:rPr lang="pt-BR" b="1" dirty="0"/>
              <a:t> – Bulk Market</a:t>
            </a:r>
          </a:p>
          <a:p>
            <a:r>
              <a:rPr lang="en-US" dirty="0"/>
              <a:t>Brands has an average purchasing per time between 3kg-4kg</a:t>
            </a:r>
            <a:r>
              <a:rPr lang="pt-BR" dirty="0"/>
              <a:t>.</a:t>
            </a:r>
          </a:p>
        </p:txBody>
      </p:sp>
      <p:sp>
        <p:nvSpPr>
          <p:cNvPr id="6" name="CuadroTexto 5">
            <a:extLst>
              <a:ext uri="{FF2B5EF4-FFF2-40B4-BE49-F238E27FC236}">
                <a16:creationId xmlns:a16="http://schemas.microsoft.com/office/drawing/2014/main" id="{1379B407-70A5-FAEF-8012-EA6F16F8C335}"/>
              </a:ext>
            </a:extLst>
          </p:cNvPr>
          <p:cNvSpPr txBox="1"/>
          <p:nvPr/>
        </p:nvSpPr>
        <p:spPr>
          <a:xfrm>
            <a:off x="708757" y="4672237"/>
            <a:ext cx="10695558" cy="1477328"/>
          </a:xfrm>
          <a:prstGeom prst="rect">
            <a:avLst/>
          </a:prstGeom>
          <a:noFill/>
        </p:spPr>
        <p:txBody>
          <a:bodyPr wrap="square" rtlCol="0">
            <a:spAutoFit/>
          </a:bodyPr>
          <a:lstStyle/>
          <a:p>
            <a:r>
              <a:rPr lang="pt-BR" b="1" dirty="0"/>
              <a:t>Price – Retail Market</a:t>
            </a:r>
          </a:p>
          <a:p>
            <a:r>
              <a:rPr lang="en-US" dirty="0"/>
              <a:t>Average price in the market is S/3.70. </a:t>
            </a:r>
            <a:r>
              <a:rPr lang="en-US" dirty="0" err="1"/>
              <a:t>Costeño</a:t>
            </a:r>
            <a:r>
              <a:rPr lang="en-US" dirty="0"/>
              <a:t> is the most expensive with S/.4.20 and </a:t>
            </a:r>
            <a:r>
              <a:rPr lang="en-US" dirty="0" err="1"/>
              <a:t>Faraon</a:t>
            </a:r>
            <a:r>
              <a:rPr lang="en-US" dirty="0"/>
              <a:t> is 8% more expensive than average market.  However, other big player in bulk market such as </a:t>
            </a:r>
            <a:r>
              <a:rPr lang="en-US" dirty="0" err="1"/>
              <a:t>Pacasmayo</a:t>
            </a:r>
            <a:r>
              <a:rPr lang="en-US" dirty="0"/>
              <a:t> and Saman, are among the average price. For </a:t>
            </a:r>
            <a:r>
              <a:rPr lang="en-US" dirty="0" err="1"/>
              <a:t>Induamérica</a:t>
            </a:r>
            <a:r>
              <a:rPr lang="en-US" dirty="0"/>
              <a:t>, is difficult to determined, as they are classified as ‘Other brands’ as any of them have enough market share to appear in the statistics.</a:t>
            </a:r>
            <a:endParaRPr lang="pt-BR" dirty="0"/>
          </a:p>
        </p:txBody>
      </p:sp>
    </p:spTree>
    <p:extLst>
      <p:ext uri="{BB962C8B-B14F-4D97-AF65-F5344CB8AC3E}">
        <p14:creationId xmlns:p14="http://schemas.microsoft.com/office/powerpoint/2010/main" val="72342706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1659</TotalTime>
  <Words>1333</Words>
  <Application>Microsoft Office PowerPoint</Application>
  <PresentationFormat>Panorámica</PresentationFormat>
  <Paragraphs>343</Paragraphs>
  <Slides>18</Slides>
  <Notes>1</Notes>
  <HiddenSlides>0</HiddenSlides>
  <MMClips>0</MMClips>
  <ScaleCrop>false</ScaleCrop>
  <HeadingPairs>
    <vt:vector size="6" baseType="variant">
      <vt:variant>
        <vt:lpstr>Fuentes usadas</vt:lpstr>
      </vt:variant>
      <vt:variant>
        <vt:i4>9</vt:i4>
      </vt:variant>
      <vt:variant>
        <vt:lpstr>Tema</vt:lpstr>
      </vt:variant>
      <vt:variant>
        <vt:i4>1</vt:i4>
      </vt:variant>
      <vt:variant>
        <vt:lpstr>Títulos de diapositiva</vt:lpstr>
      </vt:variant>
      <vt:variant>
        <vt:i4>18</vt:i4>
      </vt:variant>
    </vt:vector>
  </HeadingPairs>
  <TitlesOfParts>
    <vt:vector size="28" baseType="lpstr">
      <vt:lpstr>Gilroy</vt:lpstr>
      <vt:lpstr>Gilroy SemiBold</vt:lpstr>
      <vt:lpstr>Aptos</vt:lpstr>
      <vt:lpstr>Aptos Display</vt:lpstr>
      <vt:lpstr>Aptos Narrow</vt:lpstr>
      <vt:lpstr>Arial</vt:lpstr>
      <vt:lpstr>Arial Black</vt:lpstr>
      <vt:lpstr>Calibri</vt:lpstr>
      <vt:lpstr>Wingdings</vt:lpstr>
      <vt:lpstr>Tema de Office</vt:lpstr>
      <vt:lpstr>COSTEÑO ALIMENTOS</vt:lpstr>
      <vt:lpstr>MOLINERA TROPICAL DEL NORTE</vt:lpstr>
      <vt:lpstr>INDUAMÉRICA</vt:lpstr>
      <vt:lpstr>INDUAMÉRICA</vt:lpstr>
      <vt:lpstr>COMERCIAL MOLINERA SAN LUIS SAC</vt:lpstr>
      <vt:lpstr>COMPAÑIA AGROINDUSTRIAL SANTA ANA</vt:lpstr>
      <vt:lpstr>MOLINO EL CHOLO</vt:lpstr>
      <vt:lpstr>MOLINO SANTA CRUZ</vt:lpstr>
      <vt:lpstr>Bulk Market in General (85%)</vt:lpstr>
      <vt:lpstr>Retail Market in General (15%)</vt:lpstr>
      <vt:lpstr>DESCRIPTION – MOLINERA TROPICAL DEL NORTE  BRAND: FARAON</vt:lpstr>
      <vt:lpstr>DESCRIPTION FARAON – Bulk market</vt:lpstr>
      <vt:lpstr>DESCRIPTION FARAON – Retail market</vt:lpstr>
      <vt:lpstr>DESCRIPTION – INDUAMERICA BRAND: SEVERAL BRANDS</vt:lpstr>
      <vt:lpstr>DESCRIPTION FARAON – Bulk market</vt:lpstr>
      <vt:lpstr>Induamérica – Retail market</vt:lpstr>
      <vt:lpstr>Retail market</vt:lpstr>
      <vt:lpstr>Total Market</vt:lpstr>
    </vt:vector>
  </TitlesOfParts>
  <Company>Olam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Marjorie Nakama</dc:creator>
  <cp:lastModifiedBy>Marjorie Nakama</cp:lastModifiedBy>
  <cp:revision>2</cp:revision>
  <dcterms:created xsi:type="dcterms:W3CDTF">2024-07-16T19:34:17Z</dcterms:created>
  <dcterms:modified xsi:type="dcterms:W3CDTF">2024-07-19T22:44:43Z</dcterms:modified>
</cp:coreProperties>
</file>